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3" r:id="rId3"/>
    <p:sldMasterId id="2147483654" r:id="rId4"/>
    <p:sldMasterId id="2147483656" r:id="rId5"/>
    <p:sldMasterId id="2147483658" r:id="rId6"/>
    <p:sldMasterId id="2147483662" r:id="rId7"/>
    <p:sldMasterId id="2147483735" r:id="rId8"/>
    <p:sldMasterId id="2147483747" r:id="rId9"/>
    <p:sldMasterId id="2147483759" r:id="rId10"/>
    <p:sldMasterId id="2147484009" r:id="rId11"/>
    <p:sldMasterId id="2147484021" r:id="rId12"/>
    <p:sldMasterId id="2147484230" r:id="rId13"/>
    <p:sldMasterId id="2147484242" r:id="rId14"/>
    <p:sldMasterId id="2147484254" r:id="rId15"/>
    <p:sldMasterId id="2147484266" r:id="rId16"/>
    <p:sldMasterId id="2147484290" r:id="rId17"/>
    <p:sldMasterId id="2147485242" r:id="rId18"/>
  </p:sldMasterIdLst>
  <p:notesMasterIdLst>
    <p:notesMasterId r:id="rId58"/>
  </p:notesMasterIdLst>
  <p:sldIdLst>
    <p:sldId id="256" r:id="rId19"/>
    <p:sldId id="257" r:id="rId20"/>
    <p:sldId id="289" r:id="rId21"/>
    <p:sldId id="290" r:id="rId22"/>
    <p:sldId id="294" r:id="rId23"/>
    <p:sldId id="291" r:id="rId24"/>
    <p:sldId id="292" r:id="rId25"/>
    <p:sldId id="293" r:id="rId26"/>
    <p:sldId id="258" r:id="rId27"/>
    <p:sldId id="259" r:id="rId28"/>
    <p:sldId id="288" r:id="rId29"/>
    <p:sldId id="283" r:id="rId30"/>
    <p:sldId id="278" r:id="rId31"/>
    <p:sldId id="279" r:id="rId32"/>
    <p:sldId id="280" r:id="rId33"/>
    <p:sldId id="281" r:id="rId34"/>
    <p:sldId id="282" r:id="rId35"/>
    <p:sldId id="262" r:id="rId36"/>
    <p:sldId id="263" r:id="rId37"/>
    <p:sldId id="296" r:id="rId38"/>
    <p:sldId id="297" r:id="rId39"/>
    <p:sldId id="264" r:id="rId40"/>
    <p:sldId id="265" r:id="rId41"/>
    <p:sldId id="266" r:id="rId42"/>
    <p:sldId id="267" r:id="rId43"/>
    <p:sldId id="268" r:id="rId44"/>
    <p:sldId id="269" r:id="rId45"/>
    <p:sldId id="298" r:id="rId46"/>
    <p:sldId id="295" r:id="rId47"/>
    <p:sldId id="270" r:id="rId48"/>
    <p:sldId id="300" r:id="rId49"/>
    <p:sldId id="273" r:id="rId50"/>
    <p:sldId id="274" r:id="rId51"/>
    <p:sldId id="275" r:id="rId52"/>
    <p:sldId id="299" r:id="rId53"/>
    <p:sldId id="284" r:id="rId54"/>
    <p:sldId id="285" r:id="rId55"/>
    <p:sldId id="286" r:id="rId56"/>
    <p:sldId id="287" r:id="rId5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05" autoAdjust="0"/>
    <p:restoredTop sz="94660"/>
  </p:normalViewPr>
  <p:slideViewPr>
    <p:cSldViewPr>
      <p:cViewPr varScale="1">
        <p:scale>
          <a:sx n="100" d="100"/>
          <a:sy n="100" d="100"/>
        </p:scale>
        <p:origin x="114" y="2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AB435A3-2521-4D36-A354-9299F69F9E4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11" name="Rectangle 3">
            <a:extLst>
              <a:ext uri="{FF2B5EF4-FFF2-40B4-BE49-F238E27FC236}">
                <a16:creationId xmlns:a16="http://schemas.microsoft.com/office/drawing/2014/main" id="{6E5BE443-8299-4D75-B1A7-EBDC7638F99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8852" name="Rectangle 4">
            <a:extLst>
              <a:ext uri="{FF2B5EF4-FFF2-40B4-BE49-F238E27FC236}">
                <a16:creationId xmlns:a16="http://schemas.microsoft.com/office/drawing/2014/main" id="{4989639F-79FB-44BF-9872-E471C87854AA}"/>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9335EA0D-0B7D-4C0F-863A-298902523D6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50E7CCF8-E4CA-43DD-8EF9-F8130D69FF5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15" name="Rectangle 7">
            <a:extLst>
              <a:ext uri="{FF2B5EF4-FFF2-40B4-BE49-F238E27FC236}">
                <a16:creationId xmlns:a16="http://schemas.microsoft.com/office/drawing/2014/main" id="{6A6ED053-EFE6-4C63-AA54-35C2F243ADC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F48FDC16-C544-416E-A803-4F5BB4C5539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A8012EF-8072-480B-A00A-48176F778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9F0FD6-091A-4F57-860C-31E13066ACD3}"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79875" name="Rectangle 2">
            <a:extLst>
              <a:ext uri="{FF2B5EF4-FFF2-40B4-BE49-F238E27FC236}">
                <a16:creationId xmlns:a16="http://schemas.microsoft.com/office/drawing/2014/main" id="{591180AE-57AC-4BF1-A752-B6C9709061B7}"/>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15F40E12-4CC8-40FF-B846-7B906ABF29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76F21B7-C4F4-491F-A801-AC8A39DFB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A5BFEC-E009-4E8A-9CD4-41EBB82945F6}"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89091" name="Rectangle 2">
            <a:extLst>
              <a:ext uri="{FF2B5EF4-FFF2-40B4-BE49-F238E27FC236}">
                <a16:creationId xmlns:a16="http://schemas.microsoft.com/office/drawing/2014/main" id="{1927A848-CB7F-45B6-B372-EA6C1BC2504C}"/>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CD6B8083-DE2D-4A11-8DD9-5313CD8DD2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61A3B6A1-E823-4953-B12B-AB34A9F15032}"/>
              </a:ext>
            </a:extLst>
          </p:cNvPr>
          <p:cNvSpPr>
            <a:spLocks noGrp="1" noRot="1" noChangeAspect="1" noTextEdit="1"/>
          </p:cNvSpPr>
          <p:nvPr>
            <p:ph type="sldImg"/>
          </p:nvPr>
        </p:nvSpPr>
        <p:spPr>
          <a:xfrm>
            <a:off x="381000" y="685800"/>
            <a:ext cx="6096000" cy="3429000"/>
          </a:xfrm>
          <a:ln/>
        </p:spPr>
      </p:sp>
      <p:sp>
        <p:nvSpPr>
          <p:cNvPr id="90115" name="Notes Placeholder 2">
            <a:extLst>
              <a:ext uri="{FF2B5EF4-FFF2-40B4-BE49-F238E27FC236}">
                <a16:creationId xmlns:a16="http://schemas.microsoft.com/office/drawing/2014/main" id="{247A0119-3D3F-4E34-835F-DA054F9435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543D4C17-D54D-425F-B50A-F9328B8F02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232F26-7A4A-4523-8D9E-92EB946B6F34}"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C2418DF-5BC3-4E4D-A518-E3A0F1F562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CA59CA-BD2A-4F78-BC4C-048E3C96C833}"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478337D6-37C4-45DC-8FB3-DC73AFA405C0}"/>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5B3ED7C5-CAB9-4B23-BEFD-62FC5F9F83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055AAFB0-81B0-4600-899B-D4EF192D42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4EC1C6-75BC-4FBD-83D9-9B693A29707E}"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92163" name="Rectangle 2">
            <a:extLst>
              <a:ext uri="{FF2B5EF4-FFF2-40B4-BE49-F238E27FC236}">
                <a16:creationId xmlns:a16="http://schemas.microsoft.com/office/drawing/2014/main" id="{29B0EB34-9C12-4041-BCA5-7DAEB05EFD62}"/>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B8E9C901-A685-4348-A4ED-B6C32D493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FCB16A2-08B3-442F-BE1E-F0C7A0A0F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1E4F83-E479-45B1-9C93-B584AC65EB26}"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F02C8236-8777-41D7-898E-AE06639B52FC}"/>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F5BCCBB1-5C57-4A39-8676-C736E1C066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E186D04-7581-4977-A848-5A10ABAB9E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2C5A2E-7A8F-462C-843C-8FE91C956844}"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94211" name="Rectangle 2">
            <a:extLst>
              <a:ext uri="{FF2B5EF4-FFF2-40B4-BE49-F238E27FC236}">
                <a16:creationId xmlns:a16="http://schemas.microsoft.com/office/drawing/2014/main" id="{72F515F8-3A31-40C6-B39F-5CA56BEEE9F2}"/>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17A5032C-89DA-4350-8D1D-91DEA09651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02E6599-F333-4E9D-8A9C-02990EDACC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40B5BB-32A8-4724-AE2B-0B75B5C32AB8}"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ECB9B121-26CB-49C6-89A8-F39C9F895EE8}"/>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51B3B5A2-57DE-4135-9534-BB864D8B8D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B707065-4618-4655-AA13-B7A6C5B107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4B4FBA-8E26-47BC-84B0-809876550C97}"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96259" name="Rectangle 2">
            <a:extLst>
              <a:ext uri="{FF2B5EF4-FFF2-40B4-BE49-F238E27FC236}">
                <a16:creationId xmlns:a16="http://schemas.microsoft.com/office/drawing/2014/main" id="{FFE97CF7-FF13-4AED-A0AB-97A159604FB8}"/>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74051E84-A771-4C47-8DB7-F0F918AC6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22B6C96-212C-4B20-9BEC-789218994A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3FB53A-2CEC-4501-8360-20DC173D9407}"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97283" name="Rectangle 2">
            <a:extLst>
              <a:ext uri="{FF2B5EF4-FFF2-40B4-BE49-F238E27FC236}">
                <a16:creationId xmlns:a16="http://schemas.microsoft.com/office/drawing/2014/main" id="{44B0519C-7309-46C3-8305-9FC21B381927}"/>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EED18877-5773-4656-A0FA-7630699FF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450CE48D-F66A-4AEC-A482-D1ABB6C895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B7563D-EA9D-4372-B13F-3DD31D6855AD}"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98307" name="Rectangle 2">
            <a:extLst>
              <a:ext uri="{FF2B5EF4-FFF2-40B4-BE49-F238E27FC236}">
                <a16:creationId xmlns:a16="http://schemas.microsoft.com/office/drawing/2014/main" id="{E3FEBF02-22E5-40F3-99EC-57B759DB35EB}"/>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5C9DFE9D-3615-4D76-8FD4-5FDFE7D75D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CA769D2-C392-4CFA-8EA2-D815932C10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327328-6D1E-4514-8E4D-60E8EBBEB8F4}"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80899" name="Rectangle 2">
            <a:extLst>
              <a:ext uri="{FF2B5EF4-FFF2-40B4-BE49-F238E27FC236}">
                <a16:creationId xmlns:a16="http://schemas.microsoft.com/office/drawing/2014/main" id="{E8D8E3DB-FE42-4F14-8102-4A7FBADC4EED}"/>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CB9B5227-CAA7-4C9E-9EFD-1C2ED659AE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Share where our four are. All in church. One teaches SS. Another recently baptized. Education and jobs that God has provided. Some struggle with who God is, just as their Dad does.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F9C66B8F-88D3-4112-B5F1-3A96C833AECF}"/>
              </a:ext>
            </a:extLst>
          </p:cNvPr>
          <p:cNvSpPr>
            <a:spLocks noGrp="1" noRot="1" noChangeAspect="1" noTextEdit="1"/>
          </p:cNvSpPr>
          <p:nvPr>
            <p:ph type="sldImg"/>
          </p:nvPr>
        </p:nvSpPr>
        <p:spPr>
          <a:xfrm>
            <a:off x="381000" y="685800"/>
            <a:ext cx="6096000" cy="3429000"/>
          </a:xfrm>
          <a:ln/>
        </p:spPr>
      </p:sp>
      <p:sp>
        <p:nvSpPr>
          <p:cNvPr id="99331" name="Notes Placeholder 2">
            <a:extLst>
              <a:ext uri="{FF2B5EF4-FFF2-40B4-BE49-F238E27FC236}">
                <a16:creationId xmlns:a16="http://schemas.microsoft.com/office/drawing/2014/main" id="{13A861D7-22ED-497A-84F2-BBA8E69E12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9332" name="Slide Number Placeholder 3">
            <a:extLst>
              <a:ext uri="{FF2B5EF4-FFF2-40B4-BE49-F238E27FC236}">
                <a16:creationId xmlns:a16="http://schemas.microsoft.com/office/drawing/2014/main" id="{DD2DADFF-967F-439D-98B7-4F68F50FB2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B764C6-A49D-4082-8127-00540B45D587}" type="slidenum">
              <a:rPr lang="en-US" altLang="en-US" sz="1200">
                <a:latin typeface="Arial" panose="020B0604020202020204" pitchFamily="34" charset="0"/>
              </a:rPr>
              <a:pPr/>
              <a:t>20</a:t>
            </a:fld>
            <a:endParaRPr lang="en-US" altLang="en-US" sz="120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7986774A-DA16-48E9-BEDD-300BC439767E}"/>
              </a:ext>
            </a:extLst>
          </p:cNvPr>
          <p:cNvSpPr>
            <a:spLocks noGrp="1" noRot="1" noChangeAspect="1" noTextEdit="1"/>
          </p:cNvSpPr>
          <p:nvPr>
            <p:ph type="sldImg"/>
          </p:nvPr>
        </p:nvSpPr>
        <p:spPr>
          <a:xfrm>
            <a:off x="381000" y="685800"/>
            <a:ext cx="6096000" cy="3429000"/>
          </a:xfrm>
          <a:ln/>
        </p:spPr>
      </p:sp>
      <p:sp>
        <p:nvSpPr>
          <p:cNvPr id="100355" name="Notes Placeholder 2">
            <a:extLst>
              <a:ext uri="{FF2B5EF4-FFF2-40B4-BE49-F238E27FC236}">
                <a16:creationId xmlns:a16="http://schemas.microsoft.com/office/drawing/2014/main" id="{268DCE7E-3894-4678-9977-74568408EA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0356" name="Slide Number Placeholder 3">
            <a:extLst>
              <a:ext uri="{FF2B5EF4-FFF2-40B4-BE49-F238E27FC236}">
                <a16:creationId xmlns:a16="http://schemas.microsoft.com/office/drawing/2014/main" id="{C163633B-C213-4F40-803C-6EE36233B4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2ACCC8-9157-4A24-9B7C-F68C6496D174}"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8DB4362-281D-4A46-AC5D-E0973AA21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8DF7FB-82CA-4B61-AD8C-BD762CB5F80C}"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101379" name="Rectangle 2">
            <a:extLst>
              <a:ext uri="{FF2B5EF4-FFF2-40B4-BE49-F238E27FC236}">
                <a16:creationId xmlns:a16="http://schemas.microsoft.com/office/drawing/2014/main" id="{BB44BDD2-51EB-43DD-AC2F-C4C922755CF2}"/>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09FAB4F1-EE4E-43EC-AF58-F723D081A8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97787CE-9BA0-4166-BEDF-B27D31C35C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08461F-80DB-49E7-8F8D-9CC4FB08F380}"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102403" name="Rectangle 2">
            <a:extLst>
              <a:ext uri="{FF2B5EF4-FFF2-40B4-BE49-F238E27FC236}">
                <a16:creationId xmlns:a16="http://schemas.microsoft.com/office/drawing/2014/main" id="{FAA1C9E1-9407-4104-A396-DC3A7F4775C4}"/>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71A626FD-0716-48B2-8FF6-951E6C68EF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D5E4D81-646E-4BF9-9778-21E554F33D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D946CE-13D4-41F2-A1CB-823B246D6C83}"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18266D89-71B5-47B5-842B-F59DE0509DB7}"/>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1BE04D86-5DFB-4B2E-BFA8-DAF8EFF06E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828C62A-2D9C-4489-998E-DFB31F474A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5D8247-E587-4585-9608-6916B1BB41C4}"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104451" name="Rectangle 2">
            <a:extLst>
              <a:ext uri="{FF2B5EF4-FFF2-40B4-BE49-F238E27FC236}">
                <a16:creationId xmlns:a16="http://schemas.microsoft.com/office/drawing/2014/main" id="{A53F73F8-4FF5-4540-8F90-3C42411BFBEE}"/>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647679AE-C7D7-460D-85C6-5863C4DBA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E0BE0D0-DF03-4A2F-BF09-EAD5F38A22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DDC18C-F8DD-453D-AADD-52C372E8324E}"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
        <p:nvSpPr>
          <p:cNvPr id="105475" name="Rectangle 2">
            <a:extLst>
              <a:ext uri="{FF2B5EF4-FFF2-40B4-BE49-F238E27FC236}">
                <a16:creationId xmlns:a16="http://schemas.microsoft.com/office/drawing/2014/main" id="{E249F89C-5E01-4AC5-B957-6D4A964A311D}"/>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3D0D5C24-EAAD-4BB1-8046-58604F0E2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5E94053B-A631-4F5C-9B97-10581064F4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E9115E-52F3-4FEF-9BA7-7EEFA15CE5A4}" type="slidenum">
              <a:rPr lang="en-US" altLang="en-US" sz="1200">
                <a:latin typeface="Arial" panose="020B0604020202020204" pitchFamily="34" charset="0"/>
              </a:rPr>
              <a:pPr/>
              <a:t>27</a:t>
            </a:fld>
            <a:endParaRPr lang="en-US" altLang="en-US" sz="1200">
              <a:latin typeface="Arial" panose="020B0604020202020204" pitchFamily="34" charset="0"/>
            </a:endParaRPr>
          </a:p>
        </p:txBody>
      </p:sp>
      <p:sp>
        <p:nvSpPr>
          <p:cNvPr id="106499" name="Rectangle 2">
            <a:extLst>
              <a:ext uri="{FF2B5EF4-FFF2-40B4-BE49-F238E27FC236}">
                <a16:creationId xmlns:a16="http://schemas.microsoft.com/office/drawing/2014/main" id="{089B80A1-C7CF-41E4-B206-54558DDD7D54}"/>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402F9290-1407-493C-999D-EF8510B4F7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322FEA90-6FAB-4118-AEDE-0E2978B9BC52}"/>
              </a:ext>
            </a:extLst>
          </p:cNvPr>
          <p:cNvSpPr>
            <a:spLocks noGrp="1" noRot="1" noChangeAspect="1" noTextEdit="1"/>
          </p:cNvSpPr>
          <p:nvPr>
            <p:ph type="sldImg"/>
          </p:nvPr>
        </p:nvSpPr>
        <p:spPr>
          <a:xfrm>
            <a:off x="381000" y="685800"/>
            <a:ext cx="6096000" cy="3429000"/>
          </a:xfrm>
          <a:ln/>
        </p:spPr>
      </p:sp>
      <p:sp>
        <p:nvSpPr>
          <p:cNvPr id="107523" name="Notes Placeholder 2">
            <a:extLst>
              <a:ext uri="{FF2B5EF4-FFF2-40B4-BE49-F238E27FC236}">
                <a16:creationId xmlns:a16="http://schemas.microsoft.com/office/drawing/2014/main" id="{C11B1A39-72A7-4D75-A5BE-A860BAB14B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7524" name="Slide Number Placeholder 3">
            <a:extLst>
              <a:ext uri="{FF2B5EF4-FFF2-40B4-BE49-F238E27FC236}">
                <a16:creationId xmlns:a16="http://schemas.microsoft.com/office/drawing/2014/main" id="{51A0CA0B-8FE5-4E63-AEF8-105DEF448A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FBEF2C-9022-4518-AF64-E0B164F127D3}" type="slidenum">
              <a:rPr lang="en-US" altLang="en-US" sz="1200">
                <a:latin typeface="Arial" panose="020B0604020202020204" pitchFamily="34" charset="0"/>
              </a:rPr>
              <a:pPr/>
              <a:t>28</a:t>
            </a:fld>
            <a:endParaRPr lang="en-US" altLang="en-US" sz="120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D91D45F8-3D67-40C0-A683-6F675AC2089A}"/>
              </a:ext>
            </a:extLst>
          </p:cNvPr>
          <p:cNvSpPr>
            <a:spLocks noGrp="1" noRot="1" noChangeAspect="1" noTextEdit="1"/>
          </p:cNvSpPr>
          <p:nvPr>
            <p:ph type="sldImg"/>
          </p:nvPr>
        </p:nvSpPr>
        <p:spPr>
          <a:xfrm>
            <a:off x="381000" y="685800"/>
            <a:ext cx="6096000" cy="3429000"/>
          </a:xfrm>
          <a:ln/>
        </p:spPr>
      </p:sp>
      <p:sp>
        <p:nvSpPr>
          <p:cNvPr id="108547" name="Notes Placeholder 2">
            <a:extLst>
              <a:ext uri="{FF2B5EF4-FFF2-40B4-BE49-F238E27FC236}">
                <a16:creationId xmlns:a16="http://schemas.microsoft.com/office/drawing/2014/main" id="{D278D513-B92B-4BAF-A2DF-7C572A8E59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8548" name="Slide Number Placeholder 3">
            <a:extLst>
              <a:ext uri="{FF2B5EF4-FFF2-40B4-BE49-F238E27FC236}">
                <a16:creationId xmlns:a16="http://schemas.microsoft.com/office/drawing/2014/main" id="{63369FB2-7320-419D-AD38-D1FE6ACE90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DBEF5B-AFCC-4DB4-8D4C-04E244106118}" type="slidenum">
              <a:rPr lang="en-US" altLang="en-US" sz="1200">
                <a:latin typeface="Arial" panose="020B0604020202020204" pitchFamily="34" charset="0"/>
              </a:rPr>
              <a:pPr/>
              <a:t>29</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793E016-65F4-4A7F-ABD7-32D9E336B823}"/>
              </a:ext>
            </a:extLst>
          </p:cNvPr>
          <p:cNvSpPr>
            <a:spLocks noGrp="1" noRot="1" noChangeAspect="1" noTextEdit="1"/>
          </p:cNvSpPr>
          <p:nvPr>
            <p:ph type="sldImg"/>
          </p:nvPr>
        </p:nvSpPr>
        <p:spPr>
          <a:xfrm>
            <a:off x="381000" y="685800"/>
            <a:ext cx="6096000" cy="3429000"/>
          </a:xfrm>
          <a:ln/>
        </p:spPr>
      </p:sp>
      <p:sp>
        <p:nvSpPr>
          <p:cNvPr id="81923" name="Notes Placeholder 2">
            <a:extLst>
              <a:ext uri="{FF2B5EF4-FFF2-40B4-BE49-F238E27FC236}">
                <a16:creationId xmlns:a16="http://schemas.microsoft.com/office/drawing/2014/main" id="{C6F385D5-73B1-4C5E-92C2-D35B49ABDA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24" name="Slide Number Placeholder 3">
            <a:extLst>
              <a:ext uri="{FF2B5EF4-FFF2-40B4-BE49-F238E27FC236}">
                <a16:creationId xmlns:a16="http://schemas.microsoft.com/office/drawing/2014/main" id="{5A803C42-5F44-4AE5-9A11-5C12FC0B7B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1CFA1E-2326-4E36-A377-563ED1356009}"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B79EE7E2-27F6-4E1F-89DD-3839CF4922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EE20ED-5C26-48CF-A655-A1C18CA3C5B2}"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
        <p:nvSpPr>
          <p:cNvPr id="109571" name="Rectangle 2">
            <a:extLst>
              <a:ext uri="{FF2B5EF4-FFF2-40B4-BE49-F238E27FC236}">
                <a16:creationId xmlns:a16="http://schemas.microsoft.com/office/drawing/2014/main" id="{5F3D709C-15FD-4598-AADB-7660E3F90694}"/>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2F275C59-1305-4795-8172-6EE1BB92F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2F6537F-0358-491E-ACB8-6236CD15C6D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D82AF4-279C-42FC-8A2A-A8CC23C09242}" type="slidenum">
              <a:rPr lang="en-US" altLang="en-US" sz="1200">
                <a:latin typeface="Arial" panose="020B0604020202020204" pitchFamily="34" charset="0"/>
              </a:rPr>
              <a:pPr/>
              <a:t>31</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B5C35EA0-4967-4CDB-A194-8E8B3861CBC0}"/>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548286AB-2639-441F-911B-0DDE59E259B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04ABB681-5422-422A-936A-E5561AFB39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EE479D-7DE5-409B-93C6-19AA1A3A7402}" type="slidenum">
              <a:rPr lang="en-US" altLang="en-US" sz="1200">
                <a:latin typeface="Arial" panose="020B0604020202020204" pitchFamily="34" charset="0"/>
              </a:rPr>
              <a:pPr/>
              <a:t>32</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E243AF9-35D9-4010-BB6A-259F23B32234}"/>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7E3A1DA8-C01B-47C2-93D0-6D26A41EC0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194DFF8-0C69-40E1-A871-285B2658A1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BC701E4-12B3-4EF5-B998-5F533D0B2A42}" type="slidenum">
              <a:rPr lang="en-US" altLang="en-US" sz="1200">
                <a:latin typeface="Arial" panose="020B0604020202020204" pitchFamily="34" charset="0"/>
              </a:rPr>
              <a:pPr/>
              <a:t>33</a:t>
            </a:fld>
            <a:endParaRPr lang="en-US" altLang="en-US" sz="1200">
              <a:latin typeface="Arial" panose="020B0604020202020204" pitchFamily="34" charset="0"/>
            </a:endParaRPr>
          </a:p>
        </p:txBody>
      </p:sp>
      <p:sp>
        <p:nvSpPr>
          <p:cNvPr id="112643" name="Rectangle 2">
            <a:extLst>
              <a:ext uri="{FF2B5EF4-FFF2-40B4-BE49-F238E27FC236}">
                <a16:creationId xmlns:a16="http://schemas.microsoft.com/office/drawing/2014/main" id="{C3B8F03F-BB1E-435D-AC48-F9D6DCEB7362}"/>
              </a:ext>
            </a:extLst>
          </p:cNvPr>
          <p:cNvSpPr>
            <a:spLocks noGrp="1" noRot="1" noChangeAspect="1" noChangeArrowheads="1" noTextEdit="1"/>
          </p:cNvSpPr>
          <p:nvPr>
            <p:ph type="sldImg"/>
          </p:nvPr>
        </p:nvSpPr>
        <p:spPr>
          <a:xfrm>
            <a:off x="381000" y="685800"/>
            <a:ext cx="6096000" cy="3429000"/>
          </a:xfrm>
          <a:ln/>
        </p:spPr>
      </p:sp>
      <p:sp>
        <p:nvSpPr>
          <p:cNvPr id="112644" name="Rectangle 3">
            <a:extLst>
              <a:ext uri="{FF2B5EF4-FFF2-40B4-BE49-F238E27FC236}">
                <a16:creationId xmlns:a16="http://schemas.microsoft.com/office/drawing/2014/main" id="{57111C37-56F7-4D87-8533-1DB474788B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208C28D-D4BA-44FB-8089-FCFC13AC9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8D712F-5C22-4582-A26E-BB8C017A8F53}"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113667" name="Rectangle 2">
            <a:extLst>
              <a:ext uri="{FF2B5EF4-FFF2-40B4-BE49-F238E27FC236}">
                <a16:creationId xmlns:a16="http://schemas.microsoft.com/office/drawing/2014/main" id="{61B466B8-27B3-479F-89E4-D6F94807009A}"/>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8E37007F-219D-483F-AC25-567FB14439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B11279B6-6387-43D1-8458-E3523E76A20F}"/>
              </a:ext>
            </a:extLst>
          </p:cNvPr>
          <p:cNvSpPr>
            <a:spLocks noGrp="1" noRot="1" noChangeAspect="1" noTextEdit="1"/>
          </p:cNvSpPr>
          <p:nvPr>
            <p:ph type="sldImg"/>
          </p:nvPr>
        </p:nvSpPr>
        <p:spPr>
          <a:xfrm>
            <a:off x="381000" y="685800"/>
            <a:ext cx="6096000" cy="3429000"/>
          </a:xfrm>
          <a:ln/>
        </p:spPr>
      </p:sp>
      <p:sp>
        <p:nvSpPr>
          <p:cNvPr id="114691" name="Notes Placeholder 2">
            <a:extLst>
              <a:ext uri="{FF2B5EF4-FFF2-40B4-BE49-F238E27FC236}">
                <a16:creationId xmlns:a16="http://schemas.microsoft.com/office/drawing/2014/main" id="{762310CC-6444-41A9-B353-66EA2E7B7D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D1D2C809-DB18-4915-B27B-AA9C024FED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CF3A94-94D2-4CDF-A88D-2A558CE649FE}"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8AA79E06-A2E2-4060-B945-DE167AB662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2D98CB-2948-4A6F-9C51-ECD288342876}"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
        <p:nvSpPr>
          <p:cNvPr id="115715" name="Rectangle 2">
            <a:extLst>
              <a:ext uri="{FF2B5EF4-FFF2-40B4-BE49-F238E27FC236}">
                <a16:creationId xmlns:a16="http://schemas.microsoft.com/office/drawing/2014/main" id="{82811121-06D8-48A3-9F5F-A0598BEB0998}"/>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74D6A9DE-9A81-4653-8591-D87506590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4A4F41F7-2CA9-4F09-B119-66FFFE51C3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BF05AC-74A8-4A22-9CEA-BD0B6F969F1B}"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
        <p:nvSpPr>
          <p:cNvPr id="116739" name="Rectangle 2">
            <a:extLst>
              <a:ext uri="{FF2B5EF4-FFF2-40B4-BE49-F238E27FC236}">
                <a16:creationId xmlns:a16="http://schemas.microsoft.com/office/drawing/2014/main" id="{B8A7F31D-6EA7-4900-90E4-F9DB203D9C2B}"/>
              </a:ext>
            </a:extLst>
          </p:cNvPr>
          <p:cNvSpPr>
            <a:spLocks noGrp="1" noRot="1" noChangeAspect="1" noChangeArrowheads="1" noTextEdit="1"/>
          </p:cNvSpPr>
          <p:nvPr>
            <p:ph type="sldImg"/>
          </p:nvPr>
        </p:nvSpPr>
        <p:spPr>
          <a:xfrm>
            <a:off x="381000" y="685800"/>
            <a:ext cx="6096000" cy="3429000"/>
          </a:xfrm>
          <a:ln/>
        </p:spPr>
      </p:sp>
      <p:sp>
        <p:nvSpPr>
          <p:cNvPr id="116740" name="Rectangle 3">
            <a:extLst>
              <a:ext uri="{FF2B5EF4-FFF2-40B4-BE49-F238E27FC236}">
                <a16:creationId xmlns:a16="http://schemas.microsoft.com/office/drawing/2014/main" id="{2DA05E1D-8915-4EBC-80AC-BF0B093395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AF57491-9856-41D7-A253-C81D1046F7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3A80D9-DE96-4BB8-94B4-FBB04E9F4B48}"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71FF02E9-4075-4443-9227-7B177B3D5FAC}"/>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02C93A27-FC05-46BE-94C6-08958142F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If can’t control children, can’t be a church leader.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9481F447-531F-4A20-A8D6-BE8D943D89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04E8C0-0B23-47D7-B7A8-1E683BFC675E}"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118787" name="Rectangle 2">
            <a:extLst>
              <a:ext uri="{FF2B5EF4-FFF2-40B4-BE49-F238E27FC236}">
                <a16:creationId xmlns:a16="http://schemas.microsoft.com/office/drawing/2014/main" id="{8BE9CECB-BD8B-4AF0-AD4B-A417C5EF1B11}"/>
              </a:ext>
            </a:extLst>
          </p:cNvPr>
          <p:cNvSpPr>
            <a:spLocks noGrp="1" noRot="1" noChangeAspect="1" noChangeArrowheads="1" noTextEdit="1"/>
          </p:cNvSpPr>
          <p:nvPr>
            <p:ph type="sldImg"/>
          </p:nvPr>
        </p:nvSpPr>
        <p:spPr>
          <a:xfrm>
            <a:off x="381000" y="685800"/>
            <a:ext cx="6096000" cy="3429000"/>
          </a:xfrm>
          <a:ln/>
        </p:spPr>
      </p:sp>
      <p:sp>
        <p:nvSpPr>
          <p:cNvPr id="118788" name="Rectangle 3">
            <a:extLst>
              <a:ext uri="{FF2B5EF4-FFF2-40B4-BE49-F238E27FC236}">
                <a16:creationId xmlns:a16="http://schemas.microsoft.com/office/drawing/2014/main" id="{025F43EA-3490-4334-B765-7ABF9BD509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A564C67-0589-410E-A1A6-B94CDB8F103F}"/>
              </a:ext>
            </a:extLst>
          </p:cNvPr>
          <p:cNvSpPr>
            <a:spLocks noGrp="1" noRot="1" noChangeAspect="1" noTextEdit="1"/>
          </p:cNvSpPr>
          <p:nvPr>
            <p:ph type="sldImg"/>
          </p:nvPr>
        </p:nvSpPr>
        <p:spPr>
          <a:xfrm>
            <a:off x="381000" y="685800"/>
            <a:ext cx="6096000" cy="3429000"/>
          </a:xfrm>
          <a:ln/>
        </p:spPr>
      </p:sp>
      <p:sp>
        <p:nvSpPr>
          <p:cNvPr id="82947" name="Notes Placeholder 2">
            <a:extLst>
              <a:ext uri="{FF2B5EF4-FFF2-40B4-BE49-F238E27FC236}">
                <a16:creationId xmlns:a16="http://schemas.microsoft.com/office/drawing/2014/main" id="{5DE3C42B-E6FD-4460-ADE9-FE8E29489C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F20A109B-B2D4-466B-8560-907EF2FCCC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587371-8A6D-42F3-A6C0-3FD772428925}"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B2D0CE5-539C-47B2-93AD-0277E9F51F14}"/>
              </a:ext>
            </a:extLst>
          </p:cNvPr>
          <p:cNvSpPr>
            <a:spLocks noGrp="1" noRot="1" noChangeAspect="1" noTextEdit="1"/>
          </p:cNvSpPr>
          <p:nvPr>
            <p:ph type="sldImg"/>
          </p:nvPr>
        </p:nvSpPr>
        <p:spPr>
          <a:xfrm>
            <a:off x="381000" y="685800"/>
            <a:ext cx="6096000" cy="3429000"/>
          </a:xfrm>
          <a:ln/>
        </p:spPr>
      </p:sp>
      <p:sp>
        <p:nvSpPr>
          <p:cNvPr id="83971" name="Notes Placeholder 2">
            <a:extLst>
              <a:ext uri="{FF2B5EF4-FFF2-40B4-BE49-F238E27FC236}">
                <a16:creationId xmlns:a16="http://schemas.microsoft.com/office/drawing/2014/main" id="{9F0DE735-9C2C-4F5C-9F26-9CCA2549EF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69962B8D-5E77-46D2-A0E3-E04C2BD34F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33C89A-E77A-432C-82FF-05B92386A7D5}"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8963175-69A4-4D60-BDE1-72957E13DAA9}"/>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3D56A5A7-17D7-44D7-A5B3-8B752E3B63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A7D7E76B-7A4A-42CC-861C-038F1C26BF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BDFA8C-68F5-4807-9D33-011A20F2F6B6}"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4A011AF-11BE-4A9D-AD5A-B96394436822}"/>
              </a:ext>
            </a:extLst>
          </p:cNvPr>
          <p:cNvSpPr>
            <a:spLocks noGrp="1" noRot="1" noChangeAspect="1" noTextEdit="1"/>
          </p:cNvSpPr>
          <p:nvPr>
            <p:ph type="sldImg"/>
          </p:nvPr>
        </p:nvSpPr>
        <p:spPr>
          <a:xfrm>
            <a:off x="381000" y="685800"/>
            <a:ext cx="6096000" cy="3429000"/>
          </a:xfrm>
          <a:ln/>
        </p:spPr>
      </p:sp>
      <p:sp>
        <p:nvSpPr>
          <p:cNvPr id="86019" name="Notes Placeholder 2">
            <a:extLst>
              <a:ext uri="{FF2B5EF4-FFF2-40B4-BE49-F238E27FC236}">
                <a16:creationId xmlns:a16="http://schemas.microsoft.com/office/drawing/2014/main" id="{51941566-0210-4E19-802C-C21431F777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B2AB7AED-B3A7-44F3-BC53-B116C45924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C3588C-BE2F-438C-9BEA-4ABD849040E6}"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EAA206D-3854-4287-9878-4DD7EDB5B6C7}"/>
              </a:ext>
            </a:extLst>
          </p:cNvPr>
          <p:cNvSpPr>
            <a:spLocks noGrp="1" noRot="1" noChangeAspect="1" noTextEdit="1"/>
          </p:cNvSpPr>
          <p:nvPr>
            <p:ph type="sldImg"/>
          </p:nvPr>
        </p:nvSpPr>
        <p:spPr>
          <a:xfrm>
            <a:off x="381000" y="685800"/>
            <a:ext cx="6096000" cy="3429000"/>
          </a:xfrm>
          <a:ln/>
        </p:spPr>
      </p:sp>
      <p:sp>
        <p:nvSpPr>
          <p:cNvPr id="87043" name="Notes Placeholder 2">
            <a:extLst>
              <a:ext uri="{FF2B5EF4-FFF2-40B4-BE49-F238E27FC236}">
                <a16:creationId xmlns:a16="http://schemas.microsoft.com/office/drawing/2014/main" id="{BED8424C-7D98-4C29-B061-9845B8FD9B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7437937E-BB8A-49FF-9507-BCFB292A28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FFAA3C-653D-4624-BDF2-504D5867AE6A}"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4821D15-93A7-495C-B10A-B83F2489E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0145EB-2402-4A97-BCA5-29669713CC46}"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88067" name="Rectangle 2">
            <a:extLst>
              <a:ext uri="{FF2B5EF4-FFF2-40B4-BE49-F238E27FC236}">
                <a16:creationId xmlns:a16="http://schemas.microsoft.com/office/drawing/2014/main" id="{F4A7B955-13DA-4890-A13C-739E358A5A37}"/>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08A1A437-FB60-44F3-B04C-ACC5E59BE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00F2135-432C-4B33-82B8-DECE67B2D2C3}"/>
              </a:ext>
            </a:extLst>
          </p:cNvPr>
          <p:cNvSpPr>
            <a:spLocks noChangeArrowheads="1"/>
          </p:cNvSpPr>
          <p:nvPr/>
        </p:nvSpPr>
        <p:spPr bwMode="auto">
          <a:xfrm>
            <a:off x="1625600" y="1143000"/>
            <a:ext cx="10261600" cy="579438"/>
          </a:xfrm>
          <a:prstGeom prst="rect">
            <a:avLst/>
          </a:prstGeom>
          <a:noFill/>
          <a:ln w="12700">
            <a:noFill/>
            <a:miter lim="800000"/>
            <a:headEnd/>
            <a:tailEnd/>
          </a:ln>
          <a:effectLst/>
        </p:spPr>
        <p:txBody>
          <a:bodyPr wrap="none" anchor="ctr"/>
          <a:lstStyle/>
          <a:p>
            <a:pPr>
              <a:defRPr/>
            </a:pPr>
            <a:endParaRPr lang="en-US" sz="2400"/>
          </a:p>
        </p:txBody>
      </p:sp>
      <p:sp>
        <p:nvSpPr>
          <p:cNvPr id="5" name="Rectangle 3">
            <a:extLst>
              <a:ext uri="{FF2B5EF4-FFF2-40B4-BE49-F238E27FC236}">
                <a16:creationId xmlns:a16="http://schemas.microsoft.com/office/drawing/2014/main" id="{E7892455-210D-4A61-9AF8-92C8053C92D9}"/>
              </a:ext>
            </a:extLst>
          </p:cNvPr>
          <p:cNvSpPr>
            <a:spLocks noChangeArrowheads="1"/>
          </p:cNvSpPr>
          <p:nvPr/>
        </p:nvSpPr>
        <p:spPr bwMode="auto">
          <a:xfrm>
            <a:off x="2235200" y="1905000"/>
            <a:ext cx="9245600" cy="457200"/>
          </a:xfrm>
          <a:prstGeom prst="rect">
            <a:avLst/>
          </a:prstGeom>
          <a:noFill/>
          <a:ln w="12700">
            <a:noFill/>
            <a:miter lim="800000"/>
            <a:headEnd/>
            <a:tailEnd/>
          </a:ln>
          <a:effectLst/>
        </p:spPr>
        <p:txBody>
          <a:bodyPr wrap="none" anchor="ctr"/>
          <a:lstStyle/>
          <a:p>
            <a:pPr>
              <a:defRPr/>
            </a:pPr>
            <a:endParaRPr lang="en-US" sz="2400"/>
          </a:p>
        </p:txBody>
      </p:sp>
      <p:pic>
        <p:nvPicPr>
          <p:cNvPr id="6" name="Picture 4">
            <a:extLst>
              <a:ext uri="{FF2B5EF4-FFF2-40B4-BE49-F238E27FC236}">
                <a16:creationId xmlns:a16="http://schemas.microsoft.com/office/drawing/2014/main" id="{01A75456-3DD3-45B1-9C1A-69203F4002A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5">
            <a:extLst>
              <a:ext uri="{FF2B5EF4-FFF2-40B4-BE49-F238E27FC236}">
                <a16:creationId xmlns:a16="http://schemas.microsoft.com/office/drawing/2014/main" id="{265DE4C7-3588-4533-9F15-1B739C55602B}"/>
              </a:ext>
            </a:extLst>
          </p:cNvPr>
          <p:cNvSpPr>
            <a:spLocks noChangeArrowheads="1"/>
          </p:cNvSpPr>
          <p:nvPr/>
        </p:nvSpPr>
        <p:spPr bwMode="auto">
          <a:xfrm>
            <a:off x="0" y="228600"/>
            <a:ext cx="6908800" cy="990600"/>
          </a:xfrm>
          <a:prstGeom prst="rect">
            <a:avLst/>
          </a:prstGeom>
          <a:solidFill>
            <a:srgbClr val="CF0E30"/>
          </a:solidFill>
          <a:ln w="12700">
            <a:noFill/>
            <a:miter lim="800000"/>
            <a:headEnd/>
            <a:tailEnd/>
          </a:ln>
          <a:effectLst/>
        </p:spPr>
        <p:txBody>
          <a:bodyPr wrap="none" anchor="ctr"/>
          <a:lstStyle/>
          <a:p>
            <a:pPr>
              <a:defRPr/>
            </a:pPr>
            <a:endParaRPr lang="en-US" sz="2400"/>
          </a:p>
        </p:txBody>
      </p:sp>
      <p:sp>
        <p:nvSpPr>
          <p:cNvPr id="5126" name="Rectangle 6"/>
          <p:cNvSpPr>
            <a:spLocks noGrp="1" noChangeArrowheads="1"/>
          </p:cNvSpPr>
          <p:nvPr>
            <p:ph type="ctrTitle" sz="quarter"/>
          </p:nvPr>
        </p:nvSpPr>
        <p:spPr>
          <a:xfrm>
            <a:off x="0" y="228600"/>
            <a:ext cx="6908800" cy="990600"/>
          </a:xfrm>
        </p:spPr>
        <p:txBody>
          <a:bodyPr/>
          <a:lstStyle>
            <a:lvl1pPr>
              <a:defRPr b="0"/>
            </a:lvl1pPr>
          </a:lstStyle>
          <a:p>
            <a:r>
              <a:rPr lang="en-US"/>
              <a:t>Click to edit Master title style</a:t>
            </a:r>
          </a:p>
        </p:txBody>
      </p:sp>
      <p:sp>
        <p:nvSpPr>
          <p:cNvPr id="5127" name="Rectangle 7"/>
          <p:cNvSpPr>
            <a:spLocks noGrp="1" noChangeArrowheads="1"/>
          </p:cNvSpPr>
          <p:nvPr>
            <p:ph type="subTitle" sz="quarter" idx="1"/>
          </p:nvPr>
        </p:nvSpPr>
        <p:spPr>
          <a:xfrm>
            <a:off x="812800" y="1905000"/>
            <a:ext cx="6502400" cy="1828800"/>
          </a:xfrm>
        </p:spPr>
        <p:txBody>
          <a:bodyPr/>
          <a:lstStyle>
            <a:lvl1pPr marL="0" indent="0">
              <a:buFont typeface="Monotype Sorts" pitchFamily="2" charset="2"/>
              <a:buNone/>
              <a:defRPr b="1"/>
            </a:lvl1pPr>
          </a:lstStyle>
          <a:p>
            <a:r>
              <a:rPr lang="en-US"/>
              <a:t>Click to edit Master subtitle style</a:t>
            </a:r>
          </a:p>
        </p:txBody>
      </p:sp>
    </p:spTree>
    <p:extLst>
      <p:ext uri="{BB962C8B-B14F-4D97-AF65-F5344CB8AC3E}">
        <p14:creationId xmlns:p14="http://schemas.microsoft.com/office/powerpoint/2010/main" val="44334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85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08000" y="3962400"/>
            <a:ext cx="11176000" cy="990600"/>
          </a:xfrm>
          <a:effectLst>
            <a:outerShdw dist="53882" dir="2700000" algn="ctr" rotWithShape="0">
              <a:schemeClr val="bg1"/>
            </a:outerShdw>
          </a:effectLst>
        </p:spPr>
        <p:txBody>
          <a:bodyPr/>
          <a:lstStyle>
            <a:lvl1pPr>
              <a:defRPr sz="4600" b="1"/>
            </a:lvl1pPr>
          </a:lstStyle>
          <a:p>
            <a:r>
              <a:rPr lang="en-US"/>
              <a:t>Click to edit Master title style</a:t>
            </a:r>
          </a:p>
        </p:txBody>
      </p:sp>
      <p:sp>
        <p:nvSpPr>
          <p:cNvPr id="5123" name="Rectangle 3"/>
          <p:cNvSpPr>
            <a:spLocks noGrp="1" noChangeArrowheads="1"/>
          </p:cNvSpPr>
          <p:nvPr>
            <p:ph type="subTitle" idx="1"/>
          </p:nvPr>
        </p:nvSpPr>
        <p:spPr>
          <a:xfrm>
            <a:off x="508000" y="4953000"/>
            <a:ext cx="11176000" cy="533400"/>
          </a:xfrm>
        </p:spPr>
        <p:txBody>
          <a:bodyPr/>
          <a:lstStyle>
            <a:lvl1pPr marL="0" indent="0" algn="ctr">
              <a:buFontTx/>
              <a:buNone/>
              <a:defRPr sz="2400">
                <a:solidFill>
                  <a:srgbClr val="C0C0C0"/>
                </a:solidFill>
              </a:defRPr>
            </a:lvl1pPr>
          </a:lstStyle>
          <a:p>
            <a:r>
              <a:rPr lang="en-US"/>
              <a:t>Click to edit Master subtitle style</a:t>
            </a:r>
          </a:p>
        </p:txBody>
      </p:sp>
      <p:sp>
        <p:nvSpPr>
          <p:cNvPr id="4" name="Rectangle 7">
            <a:extLst>
              <a:ext uri="{FF2B5EF4-FFF2-40B4-BE49-F238E27FC236}">
                <a16:creationId xmlns:a16="http://schemas.microsoft.com/office/drawing/2014/main" id="{6A91098F-B68C-418D-84F1-5D060731E5F3}"/>
              </a:ext>
            </a:extLst>
          </p:cNvPr>
          <p:cNvSpPr>
            <a:spLocks noGrp="1" noChangeArrowheads="1"/>
          </p:cNvSpPr>
          <p:nvPr>
            <p:ph type="dt" sz="half" idx="10"/>
          </p:nvPr>
        </p:nvSpPr>
        <p:spPr/>
        <p:txBody>
          <a:bodyPr/>
          <a:lstStyle>
            <a:lvl1pPr>
              <a:defRPr>
                <a:solidFill>
                  <a:srgbClr val="C0C0C0"/>
                </a:solidFill>
              </a:defRPr>
            </a:lvl1pPr>
          </a:lstStyle>
          <a:p>
            <a:pPr>
              <a:defRPr/>
            </a:pPr>
            <a:endParaRPr lang="en-US"/>
          </a:p>
        </p:txBody>
      </p:sp>
      <p:sp>
        <p:nvSpPr>
          <p:cNvPr id="5" name="Rectangle 8">
            <a:extLst>
              <a:ext uri="{FF2B5EF4-FFF2-40B4-BE49-F238E27FC236}">
                <a16:creationId xmlns:a16="http://schemas.microsoft.com/office/drawing/2014/main" id="{A8AF9557-36EC-49CA-907D-FAC92B17F477}"/>
              </a:ext>
            </a:extLst>
          </p:cNvPr>
          <p:cNvSpPr>
            <a:spLocks noGrp="1" noChangeArrowheads="1"/>
          </p:cNvSpPr>
          <p:nvPr>
            <p:ph type="ftr" sz="quarter" idx="11"/>
          </p:nvPr>
        </p:nvSpPr>
        <p:spPr/>
        <p:txBody>
          <a:bodyPr/>
          <a:lstStyle>
            <a:lvl1pPr>
              <a:defRPr>
                <a:solidFill>
                  <a:srgbClr val="C0C0C0"/>
                </a:solidFill>
              </a:defRPr>
            </a:lvl1pPr>
          </a:lstStyle>
          <a:p>
            <a:pPr>
              <a:defRPr/>
            </a:pPr>
            <a:endParaRPr lang="en-US"/>
          </a:p>
        </p:txBody>
      </p:sp>
      <p:sp>
        <p:nvSpPr>
          <p:cNvPr id="6" name="Rectangle 9">
            <a:extLst>
              <a:ext uri="{FF2B5EF4-FFF2-40B4-BE49-F238E27FC236}">
                <a16:creationId xmlns:a16="http://schemas.microsoft.com/office/drawing/2014/main" id="{FE782C54-DEA6-4C73-B0E4-6ECF6A4278D5}"/>
              </a:ext>
            </a:extLst>
          </p:cNvPr>
          <p:cNvSpPr>
            <a:spLocks noGrp="1" noChangeArrowheads="1"/>
          </p:cNvSpPr>
          <p:nvPr>
            <p:ph type="sldNum" sz="quarter" idx="12"/>
          </p:nvPr>
        </p:nvSpPr>
        <p:spPr/>
        <p:txBody>
          <a:bodyPr/>
          <a:lstStyle>
            <a:lvl1pPr>
              <a:defRPr>
                <a:solidFill>
                  <a:srgbClr val="C0C0C0"/>
                </a:solidFill>
              </a:defRPr>
            </a:lvl1pPr>
          </a:lstStyle>
          <a:p>
            <a:fld id="{82F84CF8-D3EE-4BD9-93E2-A4E41D1F3A37}" type="slidenum">
              <a:rPr lang="en-US" altLang="en-US"/>
              <a:pPr/>
              <a:t>‹#›</a:t>
            </a:fld>
            <a:endParaRPr lang="en-US" altLang="en-US"/>
          </a:p>
        </p:txBody>
      </p:sp>
    </p:spTree>
    <p:extLst>
      <p:ext uri="{BB962C8B-B14F-4D97-AF65-F5344CB8AC3E}">
        <p14:creationId xmlns:p14="http://schemas.microsoft.com/office/powerpoint/2010/main" val="279109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1D63A3-45D6-4979-8E6E-AF97B3874F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5DAD8F-C43E-48E6-A9FE-8D23480A9E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AF3E55-7970-41C3-87AA-EE3BC8746BED}"/>
              </a:ext>
            </a:extLst>
          </p:cNvPr>
          <p:cNvSpPr>
            <a:spLocks noGrp="1" noChangeArrowheads="1"/>
          </p:cNvSpPr>
          <p:nvPr>
            <p:ph type="sldNum" sz="quarter" idx="12"/>
          </p:nvPr>
        </p:nvSpPr>
        <p:spPr>
          <a:ln/>
        </p:spPr>
        <p:txBody>
          <a:bodyPr/>
          <a:lstStyle>
            <a:lvl1pPr>
              <a:defRPr/>
            </a:lvl1pPr>
          </a:lstStyle>
          <a:p>
            <a:fld id="{BC0E3009-C7E4-4961-A784-BED427E3D971}" type="slidenum">
              <a:rPr lang="en-US" altLang="en-US"/>
              <a:pPr/>
              <a:t>‹#›</a:t>
            </a:fld>
            <a:endParaRPr lang="en-US" altLang="en-US"/>
          </a:p>
        </p:txBody>
      </p:sp>
    </p:spTree>
    <p:extLst>
      <p:ext uri="{BB962C8B-B14F-4D97-AF65-F5344CB8AC3E}">
        <p14:creationId xmlns:p14="http://schemas.microsoft.com/office/powerpoint/2010/main" val="26621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6C1E8A5-703C-4B8B-9C58-E3DC89FDE1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59F5F8-988E-48A4-8D92-BFFC807889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335BBC-4C1F-423C-ABA6-9BCBB4530545}"/>
              </a:ext>
            </a:extLst>
          </p:cNvPr>
          <p:cNvSpPr>
            <a:spLocks noGrp="1" noChangeArrowheads="1"/>
          </p:cNvSpPr>
          <p:nvPr>
            <p:ph type="sldNum" sz="quarter" idx="12"/>
          </p:nvPr>
        </p:nvSpPr>
        <p:spPr>
          <a:ln/>
        </p:spPr>
        <p:txBody>
          <a:bodyPr/>
          <a:lstStyle>
            <a:lvl1pPr>
              <a:defRPr/>
            </a:lvl1pPr>
          </a:lstStyle>
          <a:p>
            <a:fld id="{4EF29CBF-9A32-440E-BFE0-59651A82A3BF}" type="slidenum">
              <a:rPr lang="en-US" altLang="en-US"/>
              <a:pPr/>
              <a:t>‹#›</a:t>
            </a:fld>
            <a:endParaRPr lang="en-US" altLang="en-US"/>
          </a:p>
        </p:txBody>
      </p:sp>
    </p:spTree>
    <p:extLst>
      <p:ext uri="{BB962C8B-B14F-4D97-AF65-F5344CB8AC3E}">
        <p14:creationId xmlns:p14="http://schemas.microsoft.com/office/powerpoint/2010/main" val="3737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0"/>
            <a:ext cx="508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08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5F2DAE-7D1A-4685-8085-E842253805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8A6056-BF06-4789-87AE-E8B591EBFA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D51D40-26CE-44F3-BC7C-096EE8F6D9BC}"/>
              </a:ext>
            </a:extLst>
          </p:cNvPr>
          <p:cNvSpPr>
            <a:spLocks noGrp="1" noChangeArrowheads="1"/>
          </p:cNvSpPr>
          <p:nvPr>
            <p:ph type="sldNum" sz="quarter" idx="12"/>
          </p:nvPr>
        </p:nvSpPr>
        <p:spPr>
          <a:ln/>
        </p:spPr>
        <p:txBody>
          <a:bodyPr/>
          <a:lstStyle>
            <a:lvl1pPr>
              <a:defRPr/>
            </a:lvl1pPr>
          </a:lstStyle>
          <a:p>
            <a:fld id="{DD37C23F-91EC-42F8-B2ED-D32357A7B1D4}" type="slidenum">
              <a:rPr lang="en-US" altLang="en-US"/>
              <a:pPr/>
              <a:t>‹#›</a:t>
            </a:fld>
            <a:endParaRPr lang="en-US" altLang="en-US"/>
          </a:p>
        </p:txBody>
      </p:sp>
    </p:spTree>
    <p:extLst>
      <p:ext uri="{BB962C8B-B14F-4D97-AF65-F5344CB8AC3E}">
        <p14:creationId xmlns:p14="http://schemas.microsoft.com/office/powerpoint/2010/main" val="77510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C6585E-500B-46FB-AF0C-D3033EB70A6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D445B67-6981-4B5A-9707-C58943083A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8A7E30B-63D2-411B-BE15-4A03DF071301}"/>
              </a:ext>
            </a:extLst>
          </p:cNvPr>
          <p:cNvSpPr>
            <a:spLocks noGrp="1" noChangeArrowheads="1"/>
          </p:cNvSpPr>
          <p:nvPr>
            <p:ph type="sldNum" sz="quarter" idx="12"/>
          </p:nvPr>
        </p:nvSpPr>
        <p:spPr>
          <a:ln/>
        </p:spPr>
        <p:txBody>
          <a:bodyPr/>
          <a:lstStyle>
            <a:lvl1pPr>
              <a:defRPr/>
            </a:lvl1pPr>
          </a:lstStyle>
          <a:p>
            <a:fld id="{7BB036F8-F176-48C3-A794-DACCE917DB80}" type="slidenum">
              <a:rPr lang="en-US" altLang="en-US"/>
              <a:pPr/>
              <a:t>‹#›</a:t>
            </a:fld>
            <a:endParaRPr lang="en-US" altLang="en-US"/>
          </a:p>
        </p:txBody>
      </p:sp>
    </p:spTree>
    <p:extLst>
      <p:ext uri="{BB962C8B-B14F-4D97-AF65-F5344CB8AC3E}">
        <p14:creationId xmlns:p14="http://schemas.microsoft.com/office/powerpoint/2010/main" val="192054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331DDBF-5F11-40F1-820C-02489D29DE6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1CFD83F-48FA-4ECC-AD75-5420A428A1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6D295AF-AC89-43BB-9AE5-C50886FD5CF3}"/>
              </a:ext>
            </a:extLst>
          </p:cNvPr>
          <p:cNvSpPr>
            <a:spLocks noGrp="1" noChangeArrowheads="1"/>
          </p:cNvSpPr>
          <p:nvPr>
            <p:ph type="sldNum" sz="quarter" idx="12"/>
          </p:nvPr>
        </p:nvSpPr>
        <p:spPr>
          <a:ln/>
        </p:spPr>
        <p:txBody>
          <a:bodyPr/>
          <a:lstStyle>
            <a:lvl1pPr>
              <a:defRPr/>
            </a:lvl1pPr>
          </a:lstStyle>
          <a:p>
            <a:fld id="{951F86DE-4338-4090-A4BC-5D04D87E87D8}" type="slidenum">
              <a:rPr lang="en-US" altLang="en-US"/>
              <a:pPr/>
              <a:t>‹#›</a:t>
            </a:fld>
            <a:endParaRPr lang="en-US" altLang="en-US"/>
          </a:p>
        </p:txBody>
      </p:sp>
    </p:spTree>
    <p:extLst>
      <p:ext uri="{BB962C8B-B14F-4D97-AF65-F5344CB8AC3E}">
        <p14:creationId xmlns:p14="http://schemas.microsoft.com/office/powerpoint/2010/main" val="237672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3381BF-D084-4C95-B60A-5ACA24C615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F938563-869C-4BB3-B3FC-5289CA4D7F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158A7D0-1E7D-49B4-AF2F-C314B10523E9}"/>
              </a:ext>
            </a:extLst>
          </p:cNvPr>
          <p:cNvSpPr>
            <a:spLocks noGrp="1" noChangeArrowheads="1"/>
          </p:cNvSpPr>
          <p:nvPr>
            <p:ph type="sldNum" sz="quarter" idx="12"/>
          </p:nvPr>
        </p:nvSpPr>
        <p:spPr>
          <a:ln/>
        </p:spPr>
        <p:txBody>
          <a:bodyPr/>
          <a:lstStyle>
            <a:lvl1pPr>
              <a:defRPr/>
            </a:lvl1pPr>
          </a:lstStyle>
          <a:p>
            <a:fld id="{72A819C9-41A9-4D96-A339-CD30F4538C61}" type="slidenum">
              <a:rPr lang="en-US" altLang="en-US"/>
              <a:pPr/>
              <a:t>‹#›</a:t>
            </a:fld>
            <a:endParaRPr lang="en-US" altLang="en-US"/>
          </a:p>
        </p:txBody>
      </p:sp>
    </p:spTree>
    <p:extLst>
      <p:ext uri="{BB962C8B-B14F-4D97-AF65-F5344CB8AC3E}">
        <p14:creationId xmlns:p14="http://schemas.microsoft.com/office/powerpoint/2010/main" val="44785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7A584C-F39F-4AB3-A716-84200424CA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3E693E-A96C-4A82-A9CB-0B8262EEEA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6195B3-076C-45B1-8917-4D7BFDCC95E9}"/>
              </a:ext>
            </a:extLst>
          </p:cNvPr>
          <p:cNvSpPr>
            <a:spLocks noGrp="1" noChangeArrowheads="1"/>
          </p:cNvSpPr>
          <p:nvPr>
            <p:ph type="sldNum" sz="quarter" idx="12"/>
          </p:nvPr>
        </p:nvSpPr>
        <p:spPr>
          <a:ln/>
        </p:spPr>
        <p:txBody>
          <a:bodyPr/>
          <a:lstStyle>
            <a:lvl1pPr>
              <a:defRPr/>
            </a:lvl1pPr>
          </a:lstStyle>
          <a:p>
            <a:fld id="{09C01110-B355-44E0-A4C0-7AE718F6C002}" type="slidenum">
              <a:rPr lang="en-US" altLang="en-US"/>
              <a:pPr/>
              <a:t>‹#›</a:t>
            </a:fld>
            <a:endParaRPr lang="en-US" altLang="en-US"/>
          </a:p>
        </p:txBody>
      </p:sp>
    </p:spTree>
    <p:extLst>
      <p:ext uri="{BB962C8B-B14F-4D97-AF65-F5344CB8AC3E}">
        <p14:creationId xmlns:p14="http://schemas.microsoft.com/office/powerpoint/2010/main" val="67292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BD1340-CAC0-49D3-9294-DE28FFBAEB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DD61C6-E84C-4209-8A47-6B67B72099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23B21D-4DA8-461B-8020-67200A1E2C8F}"/>
              </a:ext>
            </a:extLst>
          </p:cNvPr>
          <p:cNvSpPr>
            <a:spLocks noGrp="1" noChangeArrowheads="1"/>
          </p:cNvSpPr>
          <p:nvPr>
            <p:ph type="sldNum" sz="quarter" idx="12"/>
          </p:nvPr>
        </p:nvSpPr>
        <p:spPr>
          <a:ln/>
        </p:spPr>
        <p:txBody>
          <a:bodyPr/>
          <a:lstStyle>
            <a:lvl1pPr>
              <a:defRPr/>
            </a:lvl1pPr>
          </a:lstStyle>
          <a:p>
            <a:fld id="{931A090B-6A0E-4496-90FC-AE309C3B796F}" type="slidenum">
              <a:rPr lang="en-US" altLang="en-US"/>
              <a:pPr/>
              <a:t>‹#›</a:t>
            </a:fld>
            <a:endParaRPr lang="en-US" altLang="en-US"/>
          </a:p>
        </p:txBody>
      </p:sp>
    </p:spTree>
    <p:extLst>
      <p:ext uri="{BB962C8B-B14F-4D97-AF65-F5344CB8AC3E}">
        <p14:creationId xmlns:p14="http://schemas.microsoft.com/office/powerpoint/2010/main" val="401627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29084C-4EFF-4615-8A6D-EE2F24C239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66665C-5452-4643-BBAC-EC390EC6EC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6D2BB8-D1FD-44DC-82D3-144228D1D2DF}"/>
              </a:ext>
            </a:extLst>
          </p:cNvPr>
          <p:cNvSpPr>
            <a:spLocks noGrp="1" noChangeArrowheads="1"/>
          </p:cNvSpPr>
          <p:nvPr>
            <p:ph type="sldNum" sz="quarter" idx="12"/>
          </p:nvPr>
        </p:nvSpPr>
        <p:spPr>
          <a:ln/>
        </p:spPr>
        <p:txBody>
          <a:bodyPr/>
          <a:lstStyle>
            <a:lvl1pPr>
              <a:defRPr/>
            </a:lvl1pPr>
          </a:lstStyle>
          <a:p>
            <a:fld id="{E453BD4D-D27C-4DE9-ACB7-598B2BB290D2}" type="slidenum">
              <a:rPr lang="en-US" altLang="en-US"/>
              <a:pPr/>
              <a:t>‹#›</a:t>
            </a:fld>
            <a:endParaRPr lang="en-US" altLang="en-US"/>
          </a:p>
        </p:txBody>
      </p:sp>
    </p:spTree>
    <p:extLst>
      <p:ext uri="{BB962C8B-B14F-4D97-AF65-F5344CB8AC3E}">
        <p14:creationId xmlns:p14="http://schemas.microsoft.com/office/powerpoint/2010/main" val="25047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04800"/>
            <a:ext cx="2057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04800"/>
            <a:ext cx="59690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0E9A3C-9136-4946-8853-E48D02FD7C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9BA89B-E946-4683-8AA0-954B960446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5E7A03-F70C-4F5A-85BA-EECA0AC17310}"/>
              </a:ext>
            </a:extLst>
          </p:cNvPr>
          <p:cNvSpPr>
            <a:spLocks noGrp="1" noChangeArrowheads="1"/>
          </p:cNvSpPr>
          <p:nvPr>
            <p:ph type="sldNum" sz="quarter" idx="12"/>
          </p:nvPr>
        </p:nvSpPr>
        <p:spPr>
          <a:ln/>
        </p:spPr>
        <p:txBody>
          <a:bodyPr/>
          <a:lstStyle>
            <a:lvl1pPr>
              <a:defRPr/>
            </a:lvl1pPr>
          </a:lstStyle>
          <a:p>
            <a:fld id="{87EC1DFF-2D0B-4EE7-8FCB-6A48171AF31A}" type="slidenum">
              <a:rPr lang="en-US" altLang="en-US"/>
              <a:pPr/>
              <a:t>‹#›</a:t>
            </a:fld>
            <a:endParaRPr lang="en-US" altLang="en-US"/>
          </a:p>
        </p:txBody>
      </p:sp>
    </p:spTree>
    <p:extLst>
      <p:ext uri="{BB962C8B-B14F-4D97-AF65-F5344CB8AC3E}">
        <p14:creationId xmlns:p14="http://schemas.microsoft.com/office/powerpoint/2010/main" val="294078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ctrTitle"/>
          </p:nvPr>
        </p:nvSpPr>
        <p:spPr>
          <a:xfrm>
            <a:off x="1013885" y="838201"/>
            <a:ext cx="10164233" cy="931863"/>
          </a:xfrm>
          <a:effectLst>
            <a:outerShdw dist="17961" dir="2700000" algn="ctr" rotWithShape="0">
              <a:srgbClr val="FFFFFF"/>
            </a:outerShdw>
          </a:effectLst>
        </p:spPr>
        <p:txBody>
          <a:bodyPr/>
          <a:lstStyle>
            <a:lvl1pPr>
              <a:defRPr sz="4600">
                <a:solidFill>
                  <a:srgbClr val="000000"/>
                </a:solidFill>
              </a:defRPr>
            </a:lvl1pPr>
          </a:lstStyle>
          <a:p>
            <a:r>
              <a:rPr lang="en-US"/>
              <a:t>Click to edit Master title style</a:t>
            </a:r>
          </a:p>
        </p:txBody>
      </p:sp>
      <p:sp>
        <p:nvSpPr>
          <p:cNvPr id="5126" name="Rectangle 6"/>
          <p:cNvSpPr>
            <a:spLocks noGrp="1" noChangeArrowheads="1"/>
          </p:cNvSpPr>
          <p:nvPr>
            <p:ph type="subTitle" idx="1"/>
          </p:nvPr>
        </p:nvSpPr>
        <p:spPr>
          <a:xfrm>
            <a:off x="1013885" y="1766888"/>
            <a:ext cx="10164233" cy="595312"/>
          </a:xfrm>
        </p:spPr>
        <p:txBody>
          <a:bodyPr/>
          <a:lstStyle>
            <a:lvl1pPr marL="0" indent="0" algn="ctr">
              <a:buFontTx/>
              <a:buNone/>
              <a:defRPr sz="2400">
                <a:solidFill>
                  <a:srgbClr val="000000"/>
                </a:solidFill>
              </a:defRPr>
            </a:lvl1pPr>
          </a:lstStyle>
          <a:p>
            <a:r>
              <a:rPr lang="en-US"/>
              <a:t>Click to edit Master subtitle style</a:t>
            </a:r>
          </a:p>
        </p:txBody>
      </p:sp>
      <p:sp>
        <p:nvSpPr>
          <p:cNvPr id="4" name="Rectangle 10">
            <a:extLst>
              <a:ext uri="{FF2B5EF4-FFF2-40B4-BE49-F238E27FC236}">
                <a16:creationId xmlns:a16="http://schemas.microsoft.com/office/drawing/2014/main" id="{C77C2576-F4E0-4FB2-BF53-81C4042E15C7}"/>
              </a:ext>
            </a:extLst>
          </p:cNvPr>
          <p:cNvSpPr>
            <a:spLocks noGrp="1" noChangeArrowheads="1"/>
          </p:cNvSpPr>
          <p:nvPr>
            <p:ph type="dt" sz="half" idx="10"/>
          </p:nvPr>
        </p:nvSpPr>
        <p:spPr/>
        <p:txBody>
          <a:bodyPr/>
          <a:lstStyle>
            <a:lvl1pPr>
              <a:defRPr>
                <a:solidFill>
                  <a:srgbClr val="D7D7D7"/>
                </a:solidFill>
              </a:defRPr>
            </a:lvl1pPr>
          </a:lstStyle>
          <a:p>
            <a:pPr>
              <a:defRPr/>
            </a:pPr>
            <a:endParaRPr lang="en-US"/>
          </a:p>
        </p:txBody>
      </p:sp>
      <p:sp>
        <p:nvSpPr>
          <p:cNvPr id="5" name="Rectangle 11">
            <a:extLst>
              <a:ext uri="{FF2B5EF4-FFF2-40B4-BE49-F238E27FC236}">
                <a16:creationId xmlns:a16="http://schemas.microsoft.com/office/drawing/2014/main" id="{D6E2A8EF-41AE-42F6-BDA7-1617B1E9BF4D}"/>
              </a:ext>
            </a:extLst>
          </p:cNvPr>
          <p:cNvSpPr>
            <a:spLocks noGrp="1" noChangeArrowheads="1"/>
          </p:cNvSpPr>
          <p:nvPr>
            <p:ph type="ftr" sz="quarter" idx="11"/>
          </p:nvPr>
        </p:nvSpPr>
        <p:spPr/>
        <p:txBody>
          <a:bodyPr/>
          <a:lstStyle>
            <a:lvl1pPr>
              <a:defRPr>
                <a:solidFill>
                  <a:srgbClr val="D7D7D7"/>
                </a:solidFill>
              </a:defRPr>
            </a:lvl1pPr>
          </a:lstStyle>
          <a:p>
            <a:pPr>
              <a:defRPr/>
            </a:pPr>
            <a:endParaRPr lang="en-US"/>
          </a:p>
        </p:txBody>
      </p:sp>
      <p:sp>
        <p:nvSpPr>
          <p:cNvPr id="6" name="Rectangle 12">
            <a:extLst>
              <a:ext uri="{FF2B5EF4-FFF2-40B4-BE49-F238E27FC236}">
                <a16:creationId xmlns:a16="http://schemas.microsoft.com/office/drawing/2014/main" id="{990BF29C-F5BB-4B91-8FE5-7126F16A38B6}"/>
              </a:ext>
            </a:extLst>
          </p:cNvPr>
          <p:cNvSpPr>
            <a:spLocks noGrp="1" noChangeArrowheads="1"/>
          </p:cNvSpPr>
          <p:nvPr>
            <p:ph type="sldNum" sz="quarter" idx="12"/>
          </p:nvPr>
        </p:nvSpPr>
        <p:spPr/>
        <p:txBody>
          <a:bodyPr/>
          <a:lstStyle>
            <a:lvl1pPr>
              <a:defRPr>
                <a:solidFill>
                  <a:srgbClr val="D7D7D7"/>
                </a:solidFill>
              </a:defRPr>
            </a:lvl1pPr>
          </a:lstStyle>
          <a:p>
            <a:fld id="{679874D6-1F2B-46B8-B2E8-EFE25DB2DC98}" type="slidenum">
              <a:rPr lang="en-US" altLang="en-US"/>
              <a:pPr/>
              <a:t>‹#›</a:t>
            </a:fld>
            <a:endParaRPr lang="en-US" altLang="en-US"/>
          </a:p>
        </p:txBody>
      </p:sp>
    </p:spTree>
    <p:extLst>
      <p:ext uri="{BB962C8B-B14F-4D97-AF65-F5344CB8AC3E}">
        <p14:creationId xmlns:p14="http://schemas.microsoft.com/office/powerpoint/2010/main" val="415208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a:extLst>
              <a:ext uri="{FF2B5EF4-FFF2-40B4-BE49-F238E27FC236}">
                <a16:creationId xmlns:a16="http://schemas.microsoft.com/office/drawing/2014/main" id="{0EB552DD-0C6D-4FEE-963D-143E7CE7C3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72A66E3E-D6F9-43A9-98F0-2082CAB6E7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EACF0B82-75AE-4210-B90D-3F70B834B62A}"/>
              </a:ext>
            </a:extLst>
          </p:cNvPr>
          <p:cNvSpPr>
            <a:spLocks noGrp="1" noChangeArrowheads="1"/>
          </p:cNvSpPr>
          <p:nvPr>
            <p:ph type="sldNum" sz="quarter" idx="12"/>
          </p:nvPr>
        </p:nvSpPr>
        <p:spPr>
          <a:ln/>
        </p:spPr>
        <p:txBody>
          <a:bodyPr/>
          <a:lstStyle>
            <a:lvl1pPr>
              <a:defRPr/>
            </a:lvl1pPr>
          </a:lstStyle>
          <a:p>
            <a:fld id="{47B6857C-D9FD-4A15-8A8F-F81C1DF52AA8}" type="slidenum">
              <a:rPr lang="en-US" altLang="en-US"/>
              <a:pPr/>
              <a:t>‹#›</a:t>
            </a:fld>
            <a:endParaRPr lang="en-US" altLang="en-US"/>
          </a:p>
        </p:txBody>
      </p:sp>
    </p:spTree>
    <p:extLst>
      <p:ext uri="{BB962C8B-B14F-4D97-AF65-F5344CB8AC3E}">
        <p14:creationId xmlns:p14="http://schemas.microsoft.com/office/powerpoint/2010/main" val="238016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a:extLst>
              <a:ext uri="{FF2B5EF4-FFF2-40B4-BE49-F238E27FC236}">
                <a16:creationId xmlns:a16="http://schemas.microsoft.com/office/drawing/2014/main" id="{EA9DBD10-7743-45B3-A99F-841F26EEC5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D552AA34-9604-4FC8-855E-AD85414883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BD20667C-C546-4177-B20A-19294CD327A7}"/>
              </a:ext>
            </a:extLst>
          </p:cNvPr>
          <p:cNvSpPr>
            <a:spLocks noGrp="1" noChangeArrowheads="1"/>
          </p:cNvSpPr>
          <p:nvPr>
            <p:ph type="sldNum" sz="quarter" idx="12"/>
          </p:nvPr>
        </p:nvSpPr>
        <p:spPr>
          <a:ln/>
        </p:spPr>
        <p:txBody>
          <a:bodyPr/>
          <a:lstStyle>
            <a:lvl1pPr>
              <a:defRPr/>
            </a:lvl1pPr>
          </a:lstStyle>
          <a:p>
            <a:fld id="{21A0D897-F664-43C7-A5EB-991510429AC8}" type="slidenum">
              <a:rPr lang="en-US" altLang="en-US"/>
              <a:pPr/>
              <a:t>‹#›</a:t>
            </a:fld>
            <a:endParaRPr lang="en-US" altLang="en-US"/>
          </a:p>
        </p:txBody>
      </p:sp>
    </p:spTree>
    <p:extLst>
      <p:ext uri="{BB962C8B-B14F-4D97-AF65-F5344CB8AC3E}">
        <p14:creationId xmlns:p14="http://schemas.microsoft.com/office/powerpoint/2010/main" val="113169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a:extLst>
              <a:ext uri="{FF2B5EF4-FFF2-40B4-BE49-F238E27FC236}">
                <a16:creationId xmlns:a16="http://schemas.microsoft.com/office/drawing/2014/main" id="{58674430-B6A7-4295-A0D4-A76D1AF0F2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DAFC5ABF-4AE6-4A30-AD21-B2B73417F8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6">
            <a:extLst>
              <a:ext uri="{FF2B5EF4-FFF2-40B4-BE49-F238E27FC236}">
                <a16:creationId xmlns:a16="http://schemas.microsoft.com/office/drawing/2014/main" id="{B645176F-C5FD-4E44-8CE4-64D69596DBDB}"/>
              </a:ext>
            </a:extLst>
          </p:cNvPr>
          <p:cNvSpPr>
            <a:spLocks noGrp="1" noChangeArrowheads="1"/>
          </p:cNvSpPr>
          <p:nvPr>
            <p:ph type="sldNum" sz="quarter" idx="12"/>
          </p:nvPr>
        </p:nvSpPr>
        <p:spPr>
          <a:ln/>
        </p:spPr>
        <p:txBody>
          <a:bodyPr/>
          <a:lstStyle>
            <a:lvl1pPr>
              <a:defRPr/>
            </a:lvl1pPr>
          </a:lstStyle>
          <a:p>
            <a:fld id="{EAF28D55-3C88-44E8-944F-4D4D247E1508}" type="slidenum">
              <a:rPr lang="en-US" altLang="en-US"/>
              <a:pPr/>
              <a:t>‹#›</a:t>
            </a:fld>
            <a:endParaRPr lang="en-US" altLang="en-US"/>
          </a:p>
        </p:txBody>
      </p:sp>
    </p:spTree>
    <p:extLst>
      <p:ext uri="{BB962C8B-B14F-4D97-AF65-F5344CB8AC3E}">
        <p14:creationId xmlns:p14="http://schemas.microsoft.com/office/powerpoint/2010/main" val="8614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a:extLst>
              <a:ext uri="{FF2B5EF4-FFF2-40B4-BE49-F238E27FC236}">
                <a16:creationId xmlns:a16="http://schemas.microsoft.com/office/drawing/2014/main" id="{BE0DFE51-D388-47D0-A48D-84E8CB39761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
            <a:extLst>
              <a:ext uri="{FF2B5EF4-FFF2-40B4-BE49-F238E27FC236}">
                <a16:creationId xmlns:a16="http://schemas.microsoft.com/office/drawing/2014/main" id="{6B652DB9-3D37-4F4E-A313-306EFA5067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6">
            <a:extLst>
              <a:ext uri="{FF2B5EF4-FFF2-40B4-BE49-F238E27FC236}">
                <a16:creationId xmlns:a16="http://schemas.microsoft.com/office/drawing/2014/main" id="{3DD7F222-49A1-44C6-A5E8-13E516B49DC8}"/>
              </a:ext>
            </a:extLst>
          </p:cNvPr>
          <p:cNvSpPr>
            <a:spLocks noGrp="1" noChangeArrowheads="1"/>
          </p:cNvSpPr>
          <p:nvPr>
            <p:ph type="sldNum" sz="quarter" idx="12"/>
          </p:nvPr>
        </p:nvSpPr>
        <p:spPr>
          <a:ln/>
        </p:spPr>
        <p:txBody>
          <a:bodyPr/>
          <a:lstStyle>
            <a:lvl1pPr>
              <a:defRPr/>
            </a:lvl1pPr>
          </a:lstStyle>
          <a:p>
            <a:fld id="{52BD464C-F247-46C8-94BA-A625FD58EC64}" type="slidenum">
              <a:rPr lang="en-US" altLang="en-US"/>
              <a:pPr/>
              <a:t>‹#›</a:t>
            </a:fld>
            <a:endParaRPr lang="en-US" altLang="en-US"/>
          </a:p>
        </p:txBody>
      </p:sp>
    </p:spTree>
    <p:extLst>
      <p:ext uri="{BB962C8B-B14F-4D97-AF65-F5344CB8AC3E}">
        <p14:creationId xmlns:p14="http://schemas.microsoft.com/office/powerpoint/2010/main" val="109984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a:extLst>
              <a:ext uri="{FF2B5EF4-FFF2-40B4-BE49-F238E27FC236}">
                <a16:creationId xmlns:a16="http://schemas.microsoft.com/office/drawing/2014/main" id="{D94249AB-B47B-4ABE-A39D-1E37E6B7FB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
            <a:extLst>
              <a:ext uri="{FF2B5EF4-FFF2-40B4-BE49-F238E27FC236}">
                <a16:creationId xmlns:a16="http://schemas.microsoft.com/office/drawing/2014/main" id="{C00BC24F-BEBA-45AA-AD5E-C174F1F103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FCE78514-F31E-49F0-866C-4C23C62CC0CF}"/>
              </a:ext>
            </a:extLst>
          </p:cNvPr>
          <p:cNvSpPr>
            <a:spLocks noGrp="1" noChangeArrowheads="1"/>
          </p:cNvSpPr>
          <p:nvPr>
            <p:ph type="sldNum" sz="quarter" idx="12"/>
          </p:nvPr>
        </p:nvSpPr>
        <p:spPr>
          <a:ln/>
        </p:spPr>
        <p:txBody>
          <a:bodyPr/>
          <a:lstStyle>
            <a:lvl1pPr>
              <a:defRPr/>
            </a:lvl1pPr>
          </a:lstStyle>
          <a:p>
            <a:fld id="{727DCAAB-9A79-4F9E-B6E8-65ED54D318DE}" type="slidenum">
              <a:rPr lang="en-US" altLang="en-US"/>
              <a:pPr/>
              <a:t>‹#›</a:t>
            </a:fld>
            <a:endParaRPr lang="en-US" altLang="en-US"/>
          </a:p>
        </p:txBody>
      </p:sp>
    </p:spTree>
    <p:extLst>
      <p:ext uri="{BB962C8B-B14F-4D97-AF65-F5344CB8AC3E}">
        <p14:creationId xmlns:p14="http://schemas.microsoft.com/office/powerpoint/2010/main" val="6682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91EB5318-4172-49BD-BD45-AF591959979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
            <a:extLst>
              <a:ext uri="{FF2B5EF4-FFF2-40B4-BE49-F238E27FC236}">
                <a16:creationId xmlns:a16="http://schemas.microsoft.com/office/drawing/2014/main" id="{8474A711-BE4D-4486-831F-A48ECE8EB0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DB717F87-E308-4F07-9E09-63D2281FFF35}"/>
              </a:ext>
            </a:extLst>
          </p:cNvPr>
          <p:cNvSpPr>
            <a:spLocks noGrp="1" noChangeArrowheads="1"/>
          </p:cNvSpPr>
          <p:nvPr>
            <p:ph type="sldNum" sz="quarter" idx="12"/>
          </p:nvPr>
        </p:nvSpPr>
        <p:spPr>
          <a:ln/>
        </p:spPr>
        <p:txBody>
          <a:bodyPr/>
          <a:lstStyle>
            <a:lvl1pPr>
              <a:defRPr/>
            </a:lvl1pPr>
          </a:lstStyle>
          <a:p>
            <a:fld id="{7AD8D19C-B688-41D2-ADF1-FFE2D7D38466}" type="slidenum">
              <a:rPr lang="en-US" altLang="en-US"/>
              <a:pPr/>
              <a:t>‹#›</a:t>
            </a:fld>
            <a:endParaRPr lang="en-US" altLang="en-US"/>
          </a:p>
        </p:txBody>
      </p:sp>
    </p:spTree>
    <p:extLst>
      <p:ext uri="{BB962C8B-B14F-4D97-AF65-F5344CB8AC3E}">
        <p14:creationId xmlns:p14="http://schemas.microsoft.com/office/powerpoint/2010/main" val="45485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351C215F-1396-47FC-934D-2D7E2ACF73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A2FF0D54-88BE-406B-9BAA-CA38B0DB0E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6">
            <a:extLst>
              <a:ext uri="{FF2B5EF4-FFF2-40B4-BE49-F238E27FC236}">
                <a16:creationId xmlns:a16="http://schemas.microsoft.com/office/drawing/2014/main" id="{E9864CE4-3DF5-42C2-94A5-DD049F6BE5F9}"/>
              </a:ext>
            </a:extLst>
          </p:cNvPr>
          <p:cNvSpPr>
            <a:spLocks noGrp="1" noChangeArrowheads="1"/>
          </p:cNvSpPr>
          <p:nvPr>
            <p:ph type="sldNum" sz="quarter" idx="12"/>
          </p:nvPr>
        </p:nvSpPr>
        <p:spPr>
          <a:ln/>
        </p:spPr>
        <p:txBody>
          <a:bodyPr/>
          <a:lstStyle>
            <a:lvl1pPr>
              <a:defRPr/>
            </a:lvl1pPr>
          </a:lstStyle>
          <a:p>
            <a:fld id="{EED507A8-3E15-4CE9-A1D7-FD6DDEF1A400}" type="slidenum">
              <a:rPr lang="en-US" altLang="en-US"/>
              <a:pPr/>
              <a:t>‹#›</a:t>
            </a:fld>
            <a:endParaRPr lang="en-US" altLang="en-US"/>
          </a:p>
        </p:txBody>
      </p:sp>
    </p:spTree>
    <p:extLst>
      <p:ext uri="{BB962C8B-B14F-4D97-AF65-F5344CB8AC3E}">
        <p14:creationId xmlns:p14="http://schemas.microsoft.com/office/powerpoint/2010/main" val="3155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83192E67-B335-43D6-A449-C4C758FC19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0C468C68-CF66-4C78-98C3-217DD8952E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6">
            <a:extLst>
              <a:ext uri="{FF2B5EF4-FFF2-40B4-BE49-F238E27FC236}">
                <a16:creationId xmlns:a16="http://schemas.microsoft.com/office/drawing/2014/main" id="{D46F1ED8-56DC-4786-BF80-B1064198318E}"/>
              </a:ext>
            </a:extLst>
          </p:cNvPr>
          <p:cNvSpPr>
            <a:spLocks noGrp="1" noChangeArrowheads="1"/>
          </p:cNvSpPr>
          <p:nvPr>
            <p:ph type="sldNum" sz="quarter" idx="12"/>
          </p:nvPr>
        </p:nvSpPr>
        <p:spPr>
          <a:ln/>
        </p:spPr>
        <p:txBody>
          <a:bodyPr/>
          <a:lstStyle>
            <a:lvl1pPr>
              <a:defRPr/>
            </a:lvl1pPr>
          </a:lstStyle>
          <a:p>
            <a:fld id="{49072A09-2EA0-465E-90AD-88E733324B30}" type="slidenum">
              <a:rPr lang="en-US" altLang="en-US"/>
              <a:pPr/>
              <a:t>‹#›</a:t>
            </a:fld>
            <a:endParaRPr lang="en-US" altLang="en-US"/>
          </a:p>
        </p:txBody>
      </p:sp>
    </p:spTree>
    <p:extLst>
      <p:ext uri="{BB962C8B-B14F-4D97-AF65-F5344CB8AC3E}">
        <p14:creationId xmlns:p14="http://schemas.microsoft.com/office/powerpoint/2010/main" val="32119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FE477A0-1999-4971-9032-5D8D3F12260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5" name="Rectangle 3"/>
          <p:cNvSpPr>
            <a:spLocks noGrp="1" noChangeArrowheads="1"/>
          </p:cNvSpPr>
          <p:nvPr>
            <p:ph type="ctrTitle"/>
          </p:nvPr>
        </p:nvSpPr>
        <p:spPr>
          <a:xfrm>
            <a:off x="1016000" y="457200"/>
            <a:ext cx="10363200" cy="1143000"/>
          </a:xfrm>
        </p:spPr>
        <p:txBody>
          <a:bodyPr/>
          <a:lstStyle>
            <a:lvl1pPr>
              <a:defRPr/>
            </a:lvl1pPr>
          </a:lstStyle>
          <a:p>
            <a:r>
              <a:rPr lang="en-US"/>
              <a:t>Click to edit Master title style</a:t>
            </a:r>
          </a:p>
        </p:txBody>
      </p:sp>
      <p:sp>
        <p:nvSpPr>
          <p:cNvPr id="13316" name="Rectangle 4"/>
          <p:cNvSpPr>
            <a:spLocks noGrp="1" noChangeArrowheads="1"/>
          </p:cNvSpPr>
          <p:nvPr>
            <p:ph type="subTitle" idx="1"/>
          </p:nvPr>
        </p:nvSpPr>
        <p:spPr>
          <a:xfrm>
            <a:off x="5791200" y="3276600"/>
            <a:ext cx="5892800" cy="2209800"/>
          </a:xfrm>
        </p:spPr>
        <p:txBody>
          <a:bodyPr/>
          <a:lstStyle>
            <a:lvl1pPr marL="0" indent="0" algn="ctr">
              <a:buFontTx/>
              <a:buNone/>
              <a:defRPr/>
            </a:lvl1pPr>
          </a:lstStyle>
          <a:p>
            <a:r>
              <a:rPr lang="en-US"/>
              <a:t>Click to edit Master subtitle style</a:t>
            </a:r>
          </a:p>
        </p:txBody>
      </p:sp>
      <p:sp>
        <p:nvSpPr>
          <p:cNvPr id="5" name="Rectangle 5">
            <a:extLst>
              <a:ext uri="{FF2B5EF4-FFF2-40B4-BE49-F238E27FC236}">
                <a16:creationId xmlns:a16="http://schemas.microsoft.com/office/drawing/2014/main" id="{3834EAD9-A12F-4F3F-A6EE-96142DA7F2F0}"/>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3C3642-34D7-4B66-BAA7-4C020D40479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DD378C6C-9BE1-4ECE-8F40-DC220A641090}"/>
              </a:ext>
            </a:extLst>
          </p:cNvPr>
          <p:cNvSpPr>
            <a:spLocks noGrp="1" noChangeArrowheads="1"/>
          </p:cNvSpPr>
          <p:nvPr>
            <p:ph type="sldNum" sz="quarter" idx="12"/>
          </p:nvPr>
        </p:nvSpPr>
        <p:spPr/>
        <p:txBody>
          <a:bodyPr/>
          <a:lstStyle>
            <a:lvl1pPr>
              <a:defRPr/>
            </a:lvl1pPr>
          </a:lstStyle>
          <a:p>
            <a:fld id="{EDA5E5ED-5E5A-4457-8941-5B196F33679F}" type="slidenum">
              <a:rPr lang="en-US" altLang="en-US"/>
              <a:pPr/>
              <a:t>‹#›</a:t>
            </a:fld>
            <a:endParaRPr lang="en-US" altLang="en-US"/>
          </a:p>
        </p:txBody>
      </p:sp>
    </p:spTree>
    <p:extLst>
      <p:ext uri="{BB962C8B-B14F-4D97-AF65-F5344CB8AC3E}">
        <p14:creationId xmlns:p14="http://schemas.microsoft.com/office/powerpoint/2010/main" val="22949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EA4C9184-3829-4E15-A3B3-AB7440EC3E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2EAF85E9-A09C-40CA-AC22-8AD8562978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6BD8CA10-F6DB-49E5-B043-3F1699DEF6DC}"/>
              </a:ext>
            </a:extLst>
          </p:cNvPr>
          <p:cNvSpPr>
            <a:spLocks noGrp="1" noChangeArrowheads="1"/>
          </p:cNvSpPr>
          <p:nvPr>
            <p:ph type="sldNum" sz="quarter" idx="12"/>
          </p:nvPr>
        </p:nvSpPr>
        <p:spPr>
          <a:ln/>
        </p:spPr>
        <p:txBody>
          <a:bodyPr/>
          <a:lstStyle>
            <a:lvl1pPr>
              <a:defRPr/>
            </a:lvl1pPr>
          </a:lstStyle>
          <a:p>
            <a:fld id="{683490CF-D057-4CC5-BCE6-0DF326C315D5}" type="slidenum">
              <a:rPr lang="en-US" altLang="en-US"/>
              <a:pPr/>
              <a:t>‹#›</a:t>
            </a:fld>
            <a:endParaRPr lang="en-US" altLang="en-US"/>
          </a:p>
        </p:txBody>
      </p:sp>
    </p:spTree>
    <p:extLst>
      <p:ext uri="{BB962C8B-B14F-4D97-AF65-F5344CB8AC3E}">
        <p14:creationId xmlns:p14="http://schemas.microsoft.com/office/powerpoint/2010/main" val="56766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A4914631-DF66-4DE1-B2F8-CAAE290BBE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DE1FE921-A67A-4D1C-ADB5-EA16279DA3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6951DB2D-C8B3-49F1-A566-C4B99DCF096C}"/>
              </a:ext>
            </a:extLst>
          </p:cNvPr>
          <p:cNvSpPr>
            <a:spLocks noGrp="1" noChangeArrowheads="1"/>
          </p:cNvSpPr>
          <p:nvPr>
            <p:ph type="sldNum" sz="quarter" idx="12"/>
          </p:nvPr>
        </p:nvSpPr>
        <p:spPr>
          <a:ln/>
        </p:spPr>
        <p:txBody>
          <a:bodyPr/>
          <a:lstStyle>
            <a:lvl1pPr>
              <a:defRPr/>
            </a:lvl1pPr>
          </a:lstStyle>
          <a:p>
            <a:fld id="{1AFE1C1F-FCD6-42EA-97C2-8E84D991F309}" type="slidenum">
              <a:rPr lang="en-US" altLang="en-US"/>
              <a:pPr/>
              <a:t>‹#›</a:t>
            </a:fld>
            <a:endParaRPr lang="en-US" altLang="en-US"/>
          </a:p>
        </p:txBody>
      </p:sp>
    </p:spTree>
    <p:extLst>
      <p:ext uri="{BB962C8B-B14F-4D97-AF65-F5344CB8AC3E}">
        <p14:creationId xmlns:p14="http://schemas.microsoft.com/office/powerpoint/2010/main" val="199385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685" y="533401"/>
            <a:ext cx="11078633" cy="1096963"/>
          </a:xfrm>
          <a:effectLst/>
        </p:spPr>
        <p:txBody>
          <a:bodyPr/>
          <a:lstStyle>
            <a:lvl1pPr algn="l">
              <a:defRPr sz="4600">
                <a:solidFill>
                  <a:srgbClr val="000000"/>
                </a:solidFill>
              </a:defRPr>
            </a:lvl1pPr>
          </a:lstStyle>
          <a:p>
            <a:r>
              <a:rPr lang="en-US"/>
              <a:t>Click to edit Master title style</a:t>
            </a:r>
          </a:p>
        </p:txBody>
      </p:sp>
      <p:sp>
        <p:nvSpPr>
          <p:cNvPr id="4099" name="Rectangle 3"/>
          <p:cNvSpPr>
            <a:spLocks noGrp="1" noChangeArrowheads="1"/>
          </p:cNvSpPr>
          <p:nvPr>
            <p:ph type="subTitle" idx="1"/>
          </p:nvPr>
        </p:nvSpPr>
        <p:spPr>
          <a:xfrm>
            <a:off x="556684" y="1630363"/>
            <a:ext cx="7518400" cy="533400"/>
          </a:xfrm>
        </p:spPr>
        <p:txBody>
          <a:bodyPr/>
          <a:lstStyle>
            <a:lvl1pPr marL="0" indent="0">
              <a:buFontTx/>
              <a:buNone/>
              <a:defRPr sz="2400">
                <a:solidFill>
                  <a:srgbClr val="000000"/>
                </a:solidFill>
              </a:defRPr>
            </a:lvl1pPr>
          </a:lstStyle>
          <a:p>
            <a:r>
              <a:rPr lang="en-US"/>
              <a:t>Click to edit Master subtitle style</a:t>
            </a:r>
          </a:p>
        </p:txBody>
      </p:sp>
      <p:sp>
        <p:nvSpPr>
          <p:cNvPr id="4" name="Rectangle 4">
            <a:extLst>
              <a:ext uri="{FF2B5EF4-FFF2-40B4-BE49-F238E27FC236}">
                <a16:creationId xmlns:a16="http://schemas.microsoft.com/office/drawing/2014/main" id="{A426032A-7007-4369-B780-E05B135232E2}"/>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a:extLst>
              <a:ext uri="{FF2B5EF4-FFF2-40B4-BE49-F238E27FC236}">
                <a16:creationId xmlns:a16="http://schemas.microsoft.com/office/drawing/2014/main" id="{A7EA52FA-0FCF-4F67-9BED-43B0ECE65FBE}"/>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a:extLst>
              <a:ext uri="{FF2B5EF4-FFF2-40B4-BE49-F238E27FC236}">
                <a16:creationId xmlns:a16="http://schemas.microsoft.com/office/drawing/2014/main" id="{C8C5AD74-6BE7-4142-8141-8213BC48DC18}"/>
              </a:ext>
            </a:extLst>
          </p:cNvPr>
          <p:cNvSpPr>
            <a:spLocks noGrp="1" noChangeArrowheads="1"/>
          </p:cNvSpPr>
          <p:nvPr>
            <p:ph type="sldNum" sz="quarter" idx="12"/>
          </p:nvPr>
        </p:nvSpPr>
        <p:spPr/>
        <p:txBody>
          <a:bodyPr/>
          <a:lstStyle>
            <a:lvl1pPr>
              <a:defRPr>
                <a:solidFill>
                  <a:srgbClr val="FFFFFF"/>
                </a:solidFill>
              </a:defRPr>
            </a:lvl1pPr>
          </a:lstStyle>
          <a:p>
            <a:fld id="{CA0F16C5-CE34-4B5A-875B-EDBDCD64852F}" type="slidenum">
              <a:rPr lang="en-US" altLang="en-US"/>
              <a:pPr/>
              <a:t>‹#›</a:t>
            </a:fld>
            <a:endParaRPr lang="en-US" altLang="en-US"/>
          </a:p>
        </p:txBody>
      </p:sp>
    </p:spTree>
    <p:extLst>
      <p:ext uri="{BB962C8B-B14F-4D97-AF65-F5344CB8AC3E}">
        <p14:creationId xmlns:p14="http://schemas.microsoft.com/office/powerpoint/2010/main" val="367726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35E3C5-9DB2-4DF0-9624-2B9B58DC7C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563777-1202-4EC3-8622-220DD8ECB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516997-0BAC-4908-B008-63BBDB594935}"/>
              </a:ext>
            </a:extLst>
          </p:cNvPr>
          <p:cNvSpPr>
            <a:spLocks noGrp="1" noChangeArrowheads="1"/>
          </p:cNvSpPr>
          <p:nvPr>
            <p:ph type="sldNum" sz="quarter" idx="12"/>
          </p:nvPr>
        </p:nvSpPr>
        <p:spPr>
          <a:ln/>
        </p:spPr>
        <p:txBody>
          <a:bodyPr/>
          <a:lstStyle>
            <a:lvl1pPr>
              <a:defRPr/>
            </a:lvl1pPr>
          </a:lstStyle>
          <a:p>
            <a:fld id="{F4991174-5123-4FA8-847C-E99ADCA64DE4}" type="slidenum">
              <a:rPr lang="en-US" altLang="en-US"/>
              <a:pPr/>
              <a:t>‹#›</a:t>
            </a:fld>
            <a:endParaRPr lang="en-US" altLang="en-US"/>
          </a:p>
        </p:txBody>
      </p:sp>
    </p:spTree>
    <p:extLst>
      <p:ext uri="{BB962C8B-B14F-4D97-AF65-F5344CB8AC3E}">
        <p14:creationId xmlns:p14="http://schemas.microsoft.com/office/powerpoint/2010/main" val="199092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4A62A59-492A-450E-9209-EF2472526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C88C8B-145E-4E4A-8730-F6DCA2DCA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7875A5-DA30-404E-8FEC-B1EDCD7D0CFF}"/>
              </a:ext>
            </a:extLst>
          </p:cNvPr>
          <p:cNvSpPr>
            <a:spLocks noGrp="1" noChangeArrowheads="1"/>
          </p:cNvSpPr>
          <p:nvPr>
            <p:ph type="sldNum" sz="quarter" idx="12"/>
          </p:nvPr>
        </p:nvSpPr>
        <p:spPr>
          <a:ln/>
        </p:spPr>
        <p:txBody>
          <a:bodyPr/>
          <a:lstStyle>
            <a:lvl1pPr>
              <a:defRPr/>
            </a:lvl1pPr>
          </a:lstStyle>
          <a:p>
            <a:fld id="{5BD93A19-CDCE-4BA9-82D1-44D3B9C78D5A}" type="slidenum">
              <a:rPr lang="en-US" altLang="en-US"/>
              <a:pPr/>
              <a:t>‹#›</a:t>
            </a:fld>
            <a:endParaRPr lang="en-US" altLang="en-US"/>
          </a:p>
        </p:txBody>
      </p:sp>
    </p:spTree>
    <p:extLst>
      <p:ext uri="{BB962C8B-B14F-4D97-AF65-F5344CB8AC3E}">
        <p14:creationId xmlns:p14="http://schemas.microsoft.com/office/powerpoint/2010/main" val="34018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1"/>
            <a:ext cx="5384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1"/>
            <a:ext cx="5384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F24B59-2D79-4867-8836-A178618317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D50820-61FF-4A22-9174-A364A356B4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B9C758-C648-400A-873F-345D772D3602}"/>
              </a:ext>
            </a:extLst>
          </p:cNvPr>
          <p:cNvSpPr>
            <a:spLocks noGrp="1" noChangeArrowheads="1"/>
          </p:cNvSpPr>
          <p:nvPr>
            <p:ph type="sldNum" sz="quarter" idx="12"/>
          </p:nvPr>
        </p:nvSpPr>
        <p:spPr>
          <a:ln/>
        </p:spPr>
        <p:txBody>
          <a:bodyPr/>
          <a:lstStyle>
            <a:lvl1pPr>
              <a:defRPr/>
            </a:lvl1pPr>
          </a:lstStyle>
          <a:p>
            <a:fld id="{EB27C769-ECDD-4E20-9435-143A78060853}" type="slidenum">
              <a:rPr lang="en-US" altLang="en-US"/>
              <a:pPr/>
              <a:t>‹#›</a:t>
            </a:fld>
            <a:endParaRPr lang="en-US" altLang="en-US"/>
          </a:p>
        </p:txBody>
      </p:sp>
    </p:spTree>
    <p:extLst>
      <p:ext uri="{BB962C8B-B14F-4D97-AF65-F5344CB8AC3E}">
        <p14:creationId xmlns:p14="http://schemas.microsoft.com/office/powerpoint/2010/main" val="348977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32AC207-008C-4966-83B3-75676FA746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49D6BEA-A861-42C8-9EB6-0DF14C04E4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3269996-BDA5-44F4-8DED-B567F34A8CC0}"/>
              </a:ext>
            </a:extLst>
          </p:cNvPr>
          <p:cNvSpPr>
            <a:spLocks noGrp="1" noChangeArrowheads="1"/>
          </p:cNvSpPr>
          <p:nvPr>
            <p:ph type="sldNum" sz="quarter" idx="12"/>
          </p:nvPr>
        </p:nvSpPr>
        <p:spPr>
          <a:ln/>
        </p:spPr>
        <p:txBody>
          <a:bodyPr/>
          <a:lstStyle>
            <a:lvl1pPr>
              <a:defRPr/>
            </a:lvl1pPr>
          </a:lstStyle>
          <a:p>
            <a:fld id="{FC983383-2B9D-4A8A-830B-B916524DC214}" type="slidenum">
              <a:rPr lang="en-US" altLang="en-US"/>
              <a:pPr/>
              <a:t>‹#›</a:t>
            </a:fld>
            <a:endParaRPr lang="en-US" altLang="en-US"/>
          </a:p>
        </p:txBody>
      </p:sp>
    </p:spTree>
    <p:extLst>
      <p:ext uri="{BB962C8B-B14F-4D97-AF65-F5344CB8AC3E}">
        <p14:creationId xmlns:p14="http://schemas.microsoft.com/office/powerpoint/2010/main" val="146209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5901D3-3953-4554-B16C-BA5794AAEB6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15A435-C5F3-4E91-BA3F-A56FDFAC53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1CC8548-F1CB-48F0-A70D-57C3F22512CE}"/>
              </a:ext>
            </a:extLst>
          </p:cNvPr>
          <p:cNvSpPr>
            <a:spLocks noGrp="1" noChangeArrowheads="1"/>
          </p:cNvSpPr>
          <p:nvPr>
            <p:ph type="sldNum" sz="quarter" idx="12"/>
          </p:nvPr>
        </p:nvSpPr>
        <p:spPr>
          <a:ln/>
        </p:spPr>
        <p:txBody>
          <a:bodyPr/>
          <a:lstStyle>
            <a:lvl1pPr>
              <a:defRPr/>
            </a:lvl1pPr>
          </a:lstStyle>
          <a:p>
            <a:fld id="{106B32A3-5CEE-49C4-ACAE-C37F8112F62F}" type="slidenum">
              <a:rPr lang="en-US" altLang="en-US"/>
              <a:pPr/>
              <a:t>‹#›</a:t>
            </a:fld>
            <a:endParaRPr lang="en-US" altLang="en-US"/>
          </a:p>
        </p:txBody>
      </p:sp>
    </p:spTree>
    <p:extLst>
      <p:ext uri="{BB962C8B-B14F-4D97-AF65-F5344CB8AC3E}">
        <p14:creationId xmlns:p14="http://schemas.microsoft.com/office/powerpoint/2010/main" val="142819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B21E0D-E888-4739-A13B-0EC30483E5C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6BE8591-B7B0-4FE7-8C81-E057F4ED1C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0CC79B5-C523-4DF9-AA4F-DCE0C8FF0AED}"/>
              </a:ext>
            </a:extLst>
          </p:cNvPr>
          <p:cNvSpPr>
            <a:spLocks noGrp="1" noChangeArrowheads="1"/>
          </p:cNvSpPr>
          <p:nvPr>
            <p:ph type="sldNum" sz="quarter" idx="12"/>
          </p:nvPr>
        </p:nvSpPr>
        <p:spPr>
          <a:ln/>
        </p:spPr>
        <p:txBody>
          <a:bodyPr/>
          <a:lstStyle>
            <a:lvl1pPr>
              <a:defRPr/>
            </a:lvl1pPr>
          </a:lstStyle>
          <a:p>
            <a:fld id="{9FC4AFF8-BCD0-4E74-B977-6C3B1BDD8B12}" type="slidenum">
              <a:rPr lang="en-US" altLang="en-US"/>
              <a:pPr/>
              <a:t>‹#›</a:t>
            </a:fld>
            <a:endParaRPr lang="en-US" altLang="en-US"/>
          </a:p>
        </p:txBody>
      </p:sp>
    </p:spTree>
    <p:extLst>
      <p:ext uri="{BB962C8B-B14F-4D97-AF65-F5344CB8AC3E}">
        <p14:creationId xmlns:p14="http://schemas.microsoft.com/office/powerpoint/2010/main" val="182448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83D502-F363-4D81-B4C6-7941A4FF6C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12DB6A-8A47-43CD-927A-7ED108DC47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CB21AB-87DF-4A36-9FCF-71B74E60873D}"/>
              </a:ext>
            </a:extLst>
          </p:cNvPr>
          <p:cNvSpPr>
            <a:spLocks noGrp="1" noChangeArrowheads="1"/>
          </p:cNvSpPr>
          <p:nvPr>
            <p:ph type="sldNum" sz="quarter" idx="12"/>
          </p:nvPr>
        </p:nvSpPr>
        <p:spPr>
          <a:ln/>
        </p:spPr>
        <p:txBody>
          <a:bodyPr/>
          <a:lstStyle>
            <a:lvl1pPr>
              <a:defRPr/>
            </a:lvl1pPr>
          </a:lstStyle>
          <a:p>
            <a:fld id="{57EAB054-B431-4916-BFE2-06905C085587}" type="slidenum">
              <a:rPr lang="en-US" altLang="en-US"/>
              <a:pPr/>
              <a:t>‹#›</a:t>
            </a:fld>
            <a:endParaRPr lang="en-US" altLang="en-US"/>
          </a:p>
        </p:txBody>
      </p:sp>
    </p:spTree>
    <p:extLst>
      <p:ext uri="{BB962C8B-B14F-4D97-AF65-F5344CB8AC3E}">
        <p14:creationId xmlns:p14="http://schemas.microsoft.com/office/powerpoint/2010/main" val="33458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9CB1396-E83C-4152-82F9-14834A10DF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D04679C-CC9E-48D6-83AC-9121C9F43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A9DF74B-8D29-4577-A27C-D7FCA7DF61DC}"/>
              </a:ext>
            </a:extLst>
          </p:cNvPr>
          <p:cNvSpPr>
            <a:spLocks noGrp="1" noChangeArrowheads="1"/>
          </p:cNvSpPr>
          <p:nvPr>
            <p:ph type="sldNum" sz="quarter" idx="12"/>
          </p:nvPr>
        </p:nvSpPr>
        <p:spPr>
          <a:ln/>
        </p:spPr>
        <p:txBody>
          <a:bodyPr/>
          <a:lstStyle>
            <a:lvl1pPr>
              <a:defRPr/>
            </a:lvl1pPr>
          </a:lstStyle>
          <a:p>
            <a:fld id="{577489E3-C8B4-4E8F-B973-DE83575ED6DA}" type="slidenum">
              <a:rPr lang="en-US" altLang="en-US"/>
              <a:pPr/>
              <a:t>‹#›</a:t>
            </a:fld>
            <a:endParaRPr lang="en-US" altLang="en-US"/>
          </a:p>
        </p:txBody>
      </p:sp>
    </p:spTree>
    <p:extLst>
      <p:ext uri="{BB962C8B-B14F-4D97-AF65-F5344CB8AC3E}">
        <p14:creationId xmlns:p14="http://schemas.microsoft.com/office/powerpoint/2010/main" val="124333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4874DF-18DC-4F5E-9DD1-BEF7EC5BB0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DB6ED0-0243-4285-8733-C437F9CB61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DB8762-5DC7-48C5-A6E9-E1F27A1843BE}"/>
              </a:ext>
            </a:extLst>
          </p:cNvPr>
          <p:cNvSpPr>
            <a:spLocks noGrp="1" noChangeArrowheads="1"/>
          </p:cNvSpPr>
          <p:nvPr>
            <p:ph type="sldNum" sz="quarter" idx="12"/>
          </p:nvPr>
        </p:nvSpPr>
        <p:spPr>
          <a:ln/>
        </p:spPr>
        <p:txBody>
          <a:bodyPr/>
          <a:lstStyle>
            <a:lvl1pPr>
              <a:defRPr/>
            </a:lvl1pPr>
          </a:lstStyle>
          <a:p>
            <a:fld id="{20E261FE-FFE1-4306-8FBF-42171EAA61E9}" type="slidenum">
              <a:rPr lang="en-US" altLang="en-US"/>
              <a:pPr/>
              <a:t>‹#›</a:t>
            </a:fld>
            <a:endParaRPr lang="en-US" altLang="en-US"/>
          </a:p>
        </p:txBody>
      </p:sp>
    </p:spTree>
    <p:extLst>
      <p:ext uri="{BB962C8B-B14F-4D97-AF65-F5344CB8AC3E}">
        <p14:creationId xmlns:p14="http://schemas.microsoft.com/office/powerpoint/2010/main" val="39676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113C6D-57EA-4743-967A-006774CDC1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E6331F-2A2A-4B6D-B623-0A3A771618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E5CDB4-2F7C-4278-90F2-3CD78CFCFEAB}"/>
              </a:ext>
            </a:extLst>
          </p:cNvPr>
          <p:cNvSpPr>
            <a:spLocks noGrp="1" noChangeArrowheads="1"/>
          </p:cNvSpPr>
          <p:nvPr>
            <p:ph type="sldNum" sz="quarter" idx="12"/>
          </p:nvPr>
        </p:nvSpPr>
        <p:spPr>
          <a:ln/>
        </p:spPr>
        <p:txBody>
          <a:bodyPr/>
          <a:lstStyle>
            <a:lvl1pPr>
              <a:defRPr/>
            </a:lvl1pPr>
          </a:lstStyle>
          <a:p>
            <a:fld id="{E03214FA-BFF9-4671-A024-E22846ACC900}" type="slidenum">
              <a:rPr lang="en-US" altLang="en-US"/>
              <a:pPr/>
              <a:t>‹#›</a:t>
            </a:fld>
            <a:endParaRPr lang="en-US" altLang="en-US"/>
          </a:p>
        </p:txBody>
      </p:sp>
    </p:spTree>
    <p:extLst>
      <p:ext uri="{BB962C8B-B14F-4D97-AF65-F5344CB8AC3E}">
        <p14:creationId xmlns:p14="http://schemas.microsoft.com/office/powerpoint/2010/main" val="153894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6B8002-DD65-473B-84AE-710F7BD285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49A639-A871-4A01-8285-9525F10C82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7250E3-D6B8-4082-A198-86433A32DABD}"/>
              </a:ext>
            </a:extLst>
          </p:cNvPr>
          <p:cNvSpPr>
            <a:spLocks noGrp="1" noChangeArrowheads="1"/>
          </p:cNvSpPr>
          <p:nvPr>
            <p:ph type="sldNum" sz="quarter" idx="12"/>
          </p:nvPr>
        </p:nvSpPr>
        <p:spPr>
          <a:ln/>
        </p:spPr>
        <p:txBody>
          <a:bodyPr/>
          <a:lstStyle>
            <a:lvl1pPr>
              <a:defRPr/>
            </a:lvl1pPr>
          </a:lstStyle>
          <a:p>
            <a:fld id="{63640195-4B30-4143-9303-AE973834ECF4}" type="slidenum">
              <a:rPr lang="en-US" altLang="en-US"/>
              <a:pPr/>
              <a:t>‹#›</a:t>
            </a:fld>
            <a:endParaRPr lang="en-US" altLang="en-US"/>
          </a:p>
        </p:txBody>
      </p:sp>
    </p:spTree>
    <p:extLst>
      <p:ext uri="{BB962C8B-B14F-4D97-AF65-F5344CB8AC3E}">
        <p14:creationId xmlns:p14="http://schemas.microsoft.com/office/powerpoint/2010/main" val="11138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556685" y="4619626"/>
            <a:ext cx="11078633" cy="866775"/>
          </a:xfrm>
          <a:effectLst>
            <a:outerShdw dist="35921" dir="2700000" algn="ctr" rotWithShape="0">
              <a:srgbClr val="FFFFFF"/>
            </a:outerShdw>
          </a:effectLst>
        </p:spPr>
        <p:txBody>
          <a:bodyPr/>
          <a:lstStyle>
            <a:lvl1pPr marL="0" indent="0" algn="ctr">
              <a:defRPr sz="4600" b="1">
                <a:solidFill>
                  <a:srgbClr val="000000"/>
                </a:solidFill>
              </a:defRPr>
            </a:lvl1pPr>
          </a:lstStyle>
          <a:p>
            <a:r>
              <a:rPr lang="en-US"/>
              <a:t>Click to edit Master title style</a:t>
            </a:r>
          </a:p>
        </p:txBody>
      </p:sp>
      <p:sp>
        <p:nvSpPr>
          <p:cNvPr id="5125" name="Rectangle 5"/>
          <p:cNvSpPr>
            <a:spLocks noGrp="1" noChangeArrowheads="1"/>
          </p:cNvSpPr>
          <p:nvPr>
            <p:ph type="subTitle" idx="1"/>
          </p:nvPr>
        </p:nvSpPr>
        <p:spPr>
          <a:xfrm>
            <a:off x="556685" y="5481639"/>
            <a:ext cx="11078633" cy="522287"/>
          </a:xfrm>
        </p:spPr>
        <p:txBody>
          <a:bodyPr/>
          <a:lstStyle>
            <a:lvl1pPr marL="0" indent="0" algn="ctr">
              <a:buFont typeface="Wingdings" pitchFamily="2" charset="2"/>
              <a:buNone/>
              <a:defRPr sz="2400">
                <a:solidFill>
                  <a:srgbClr val="000000"/>
                </a:solidFill>
              </a:defRPr>
            </a:lvl1pPr>
          </a:lstStyle>
          <a:p>
            <a:r>
              <a:rPr lang="en-US"/>
              <a:t>Click to edit Master subtitle style</a:t>
            </a:r>
          </a:p>
        </p:txBody>
      </p:sp>
      <p:sp>
        <p:nvSpPr>
          <p:cNvPr id="4" name="Rectangle 10">
            <a:extLst>
              <a:ext uri="{FF2B5EF4-FFF2-40B4-BE49-F238E27FC236}">
                <a16:creationId xmlns:a16="http://schemas.microsoft.com/office/drawing/2014/main" id="{49EA735A-8A43-409F-B166-3942BBE38492}"/>
              </a:ext>
            </a:extLst>
          </p:cNvPr>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5" name="Rectangle 11">
            <a:extLst>
              <a:ext uri="{FF2B5EF4-FFF2-40B4-BE49-F238E27FC236}">
                <a16:creationId xmlns:a16="http://schemas.microsoft.com/office/drawing/2014/main" id="{33C541D8-3098-4B5F-B3BE-C88EC420619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12">
            <a:extLst>
              <a:ext uri="{FF2B5EF4-FFF2-40B4-BE49-F238E27FC236}">
                <a16:creationId xmlns:a16="http://schemas.microsoft.com/office/drawing/2014/main" id="{14A4F1BF-0B02-4BE4-9CAD-029FE335067F}"/>
              </a:ext>
            </a:extLst>
          </p:cNvPr>
          <p:cNvSpPr>
            <a:spLocks noGrp="1" noChangeArrowheads="1"/>
          </p:cNvSpPr>
          <p:nvPr>
            <p:ph type="sldNum" sz="quarter" idx="12"/>
          </p:nvPr>
        </p:nvSpPr>
        <p:spPr/>
        <p:txBody>
          <a:bodyPr/>
          <a:lstStyle>
            <a:lvl1pPr>
              <a:defRPr>
                <a:solidFill>
                  <a:srgbClr val="000000"/>
                </a:solidFill>
              </a:defRPr>
            </a:lvl1pPr>
          </a:lstStyle>
          <a:p>
            <a:fld id="{58C05297-0F95-420B-98FE-FD753A031AB1}" type="slidenum">
              <a:rPr lang="en-US" altLang="en-US"/>
              <a:pPr/>
              <a:t>‹#›</a:t>
            </a:fld>
            <a:endParaRPr lang="en-US" altLang="en-US"/>
          </a:p>
        </p:txBody>
      </p:sp>
    </p:spTree>
    <p:extLst>
      <p:ext uri="{BB962C8B-B14F-4D97-AF65-F5344CB8AC3E}">
        <p14:creationId xmlns:p14="http://schemas.microsoft.com/office/powerpoint/2010/main" val="222085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5E41CA-9FE6-45C3-B234-631A19143E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8ACCFC-8637-4A9E-92F5-EC043FEADB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C1409B-A1B1-49F8-861D-A758676A8818}"/>
              </a:ext>
            </a:extLst>
          </p:cNvPr>
          <p:cNvSpPr>
            <a:spLocks noGrp="1" noChangeArrowheads="1"/>
          </p:cNvSpPr>
          <p:nvPr>
            <p:ph type="sldNum" sz="quarter" idx="12"/>
          </p:nvPr>
        </p:nvSpPr>
        <p:spPr>
          <a:ln/>
        </p:spPr>
        <p:txBody>
          <a:bodyPr/>
          <a:lstStyle>
            <a:lvl1pPr>
              <a:defRPr/>
            </a:lvl1pPr>
          </a:lstStyle>
          <a:p>
            <a:fld id="{70C6BA58-AB74-4064-9FD5-BEF52C5D0B20}" type="slidenum">
              <a:rPr lang="en-US" altLang="en-US"/>
              <a:pPr/>
              <a:t>‹#›</a:t>
            </a:fld>
            <a:endParaRPr lang="en-US" altLang="en-US"/>
          </a:p>
        </p:txBody>
      </p:sp>
    </p:spTree>
    <p:extLst>
      <p:ext uri="{BB962C8B-B14F-4D97-AF65-F5344CB8AC3E}">
        <p14:creationId xmlns:p14="http://schemas.microsoft.com/office/powerpoint/2010/main" val="311909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A627892-ADF3-4A8D-B3C4-A2AEB396BA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EDDC95-7BE9-4A5B-A22A-9C6C6B2581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302DF9-AE06-457D-86FF-CF318C93852B}"/>
              </a:ext>
            </a:extLst>
          </p:cNvPr>
          <p:cNvSpPr>
            <a:spLocks noGrp="1" noChangeArrowheads="1"/>
          </p:cNvSpPr>
          <p:nvPr>
            <p:ph type="sldNum" sz="quarter" idx="12"/>
          </p:nvPr>
        </p:nvSpPr>
        <p:spPr>
          <a:ln/>
        </p:spPr>
        <p:txBody>
          <a:bodyPr/>
          <a:lstStyle>
            <a:lvl1pPr>
              <a:defRPr/>
            </a:lvl1pPr>
          </a:lstStyle>
          <a:p>
            <a:fld id="{B8FABA7F-9C3C-46DA-BA77-2DFD3F68A17E}" type="slidenum">
              <a:rPr lang="en-US" altLang="en-US"/>
              <a:pPr/>
              <a:t>‹#›</a:t>
            </a:fld>
            <a:endParaRPr lang="en-US" altLang="en-US"/>
          </a:p>
        </p:txBody>
      </p:sp>
    </p:spTree>
    <p:extLst>
      <p:ext uri="{BB962C8B-B14F-4D97-AF65-F5344CB8AC3E}">
        <p14:creationId xmlns:p14="http://schemas.microsoft.com/office/powerpoint/2010/main" val="38273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783797-78B4-43E9-B84A-D3B1585954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40DABD-873D-4D20-85F5-C5E06F2AA9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18DD18-4C8D-457E-A70F-86AB5021809D}"/>
              </a:ext>
            </a:extLst>
          </p:cNvPr>
          <p:cNvSpPr>
            <a:spLocks noGrp="1" noChangeArrowheads="1"/>
          </p:cNvSpPr>
          <p:nvPr>
            <p:ph type="sldNum" sz="quarter" idx="12"/>
          </p:nvPr>
        </p:nvSpPr>
        <p:spPr>
          <a:ln/>
        </p:spPr>
        <p:txBody>
          <a:bodyPr/>
          <a:lstStyle>
            <a:lvl1pPr>
              <a:defRPr/>
            </a:lvl1pPr>
          </a:lstStyle>
          <a:p>
            <a:fld id="{2EEC90AD-4020-4593-BB21-9CA5427EB97B}" type="slidenum">
              <a:rPr lang="en-US" altLang="en-US"/>
              <a:pPr/>
              <a:t>‹#›</a:t>
            </a:fld>
            <a:endParaRPr lang="en-US" altLang="en-US"/>
          </a:p>
        </p:txBody>
      </p:sp>
    </p:spTree>
    <p:extLst>
      <p:ext uri="{BB962C8B-B14F-4D97-AF65-F5344CB8AC3E}">
        <p14:creationId xmlns:p14="http://schemas.microsoft.com/office/powerpoint/2010/main" val="402353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1A0AC7C-3F54-4E3C-AA7F-04D72D9EF98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473FA39-64F7-4520-B1BE-1437E528AE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9B4200F-017D-4B2F-A242-4BD115A66873}"/>
              </a:ext>
            </a:extLst>
          </p:cNvPr>
          <p:cNvSpPr>
            <a:spLocks noGrp="1" noChangeArrowheads="1"/>
          </p:cNvSpPr>
          <p:nvPr>
            <p:ph type="sldNum" sz="quarter" idx="12"/>
          </p:nvPr>
        </p:nvSpPr>
        <p:spPr>
          <a:ln/>
        </p:spPr>
        <p:txBody>
          <a:bodyPr/>
          <a:lstStyle>
            <a:lvl1pPr>
              <a:defRPr/>
            </a:lvl1pPr>
          </a:lstStyle>
          <a:p>
            <a:fld id="{8C1AD853-688F-475C-B2A0-460B1CBBC01F}" type="slidenum">
              <a:rPr lang="en-US" altLang="en-US"/>
              <a:pPr/>
              <a:t>‹#›</a:t>
            </a:fld>
            <a:endParaRPr lang="en-US" altLang="en-US"/>
          </a:p>
        </p:txBody>
      </p:sp>
    </p:spTree>
    <p:extLst>
      <p:ext uri="{BB962C8B-B14F-4D97-AF65-F5344CB8AC3E}">
        <p14:creationId xmlns:p14="http://schemas.microsoft.com/office/powerpoint/2010/main" val="319425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67E516-6B68-4B1B-BA6B-5BF22E82BC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794C788-EDC1-432F-932E-9984BF2C8C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C5D19B9-7CB0-492B-B2A8-8D8EF8E379D9}"/>
              </a:ext>
            </a:extLst>
          </p:cNvPr>
          <p:cNvSpPr>
            <a:spLocks noGrp="1" noChangeArrowheads="1"/>
          </p:cNvSpPr>
          <p:nvPr>
            <p:ph type="sldNum" sz="quarter" idx="12"/>
          </p:nvPr>
        </p:nvSpPr>
        <p:spPr>
          <a:ln/>
        </p:spPr>
        <p:txBody>
          <a:bodyPr/>
          <a:lstStyle>
            <a:lvl1pPr>
              <a:defRPr/>
            </a:lvl1pPr>
          </a:lstStyle>
          <a:p>
            <a:fld id="{2095F9A8-9BF5-484A-80F6-B82E32CBA5AC}" type="slidenum">
              <a:rPr lang="en-US" altLang="en-US"/>
              <a:pPr/>
              <a:t>‹#›</a:t>
            </a:fld>
            <a:endParaRPr lang="en-US" altLang="en-US"/>
          </a:p>
        </p:txBody>
      </p:sp>
    </p:spTree>
    <p:extLst>
      <p:ext uri="{BB962C8B-B14F-4D97-AF65-F5344CB8AC3E}">
        <p14:creationId xmlns:p14="http://schemas.microsoft.com/office/powerpoint/2010/main" val="255227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31E8381-7775-4D05-A7C2-D50BCC0EA9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C14072-FE62-4B15-95ED-3FAC5AE92F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CC4EC9A-54FA-4F30-AFC2-81FB2A73ED1D}"/>
              </a:ext>
            </a:extLst>
          </p:cNvPr>
          <p:cNvSpPr>
            <a:spLocks noGrp="1" noChangeArrowheads="1"/>
          </p:cNvSpPr>
          <p:nvPr>
            <p:ph type="sldNum" sz="quarter" idx="12"/>
          </p:nvPr>
        </p:nvSpPr>
        <p:spPr>
          <a:ln/>
        </p:spPr>
        <p:txBody>
          <a:bodyPr/>
          <a:lstStyle>
            <a:lvl1pPr>
              <a:defRPr/>
            </a:lvl1pPr>
          </a:lstStyle>
          <a:p>
            <a:fld id="{C69AB593-856A-4A40-B2A0-B2A251630332}" type="slidenum">
              <a:rPr lang="en-US" altLang="en-US"/>
              <a:pPr/>
              <a:t>‹#›</a:t>
            </a:fld>
            <a:endParaRPr lang="en-US" altLang="en-US"/>
          </a:p>
        </p:txBody>
      </p:sp>
    </p:spTree>
    <p:extLst>
      <p:ext uri="{BB962C8B-B14F-4D97-AF65-F5344CB8AC3E}">
        <p14:creationId xmlns:p14="http://schemas.microsoft.com/office/powerpoint/2010/main" val="361092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73FEE0C-E47A-4BED-9A4C-0B7A68F45C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A371320-DAA8-4E26-AB10-164946808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055D3C6-1FF1-42F1-86C7-034B7899719F}"/>
              </a:ext>
            </a:extLst>
          </p:cNvPr>
          <p:cNvSpPr>
            <a:spLocks noGrp="1" noChangeArrowheads="1"/>
          </p:cNvSpPr>
          <p:nvPr>
            <p:ph type="sldNum" sz="quarter" idx="12"/>
          </p:nvPr>
        </p:nvSpPr>
        <p:spPr>
          <a:ln/>
        </p:spPr>
        <p:txBody>
          <a:bodyPr/>
          <a:lstStyle>
            <a:lvl1pPr>
              <a:defRPr/>
            </a:lvl1pPr>
          </a:lstStyle>
          <a:p>
            <a:fld id="{E44AE403-1FAB-428B-B3BB-4720BC943C3E}" type="slidenum">
              <a:rPr lang="en-US" altLang="en-US"/>
              <a:pPr/>
              <a:t>‹#›</a:t>
            </a:fld>
            <a:endParaRPr lang="en-US" altLang="en-US"/>
          </a:p>
        </p:txBody>
      </p:sp>
    </p:spTree>
    <p:extLst>
      <p:ext uri="{BB962C8B-B14F-4D97-AF65-F5344CB8AC3E}">
        <p14:creationId xmlns:p14="http://schemas.microsoft.com/office/powerpoint/2010/main" val="31617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2A5C69-B9C7-4AA6-82B6-0D0E0AEEFA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A393DE-F2CA-4957-8292-6ABAF3AC7D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F55D96-F99C-4EAC-B1AC-E64F8EB8E6CF}"/>
              </a:ext>
            </a:extLst>
          </p:cNvPr>
          <p:cNvSpPr>
            <a:spLocks noGrp="1" noChangeArrowheads="1"/>
          </p:cNvSpPr>
          <p:nvPr>
            <p:ph type="sldNum" sz="quarter" idx="12"/>
          </p:nvPr>
        </p:nvSpPr>
        <p:spPr>
          <a:ln/>
        </p:spPr>
        <p:txBody>
          <a:bodyPr/>
          <a:lstStyle>
            <a:lvl1pPr>
              <a:defRPr/>
            </a:lvl1pPr>
          </a:lstStyle>
          <a:p>
            <a:fld id="{6F016986-F572-4820-8AAC-8038DE53CD32}" type="slidenum">
              <a:rPr lang="en-US" altLang="en-US"/>
              <a:pPr/>
              <a:t>‹#›</a:t>
            </a:fld>
            <a:endParaRPr lang="en-US" altLang="en-US"/>
          </a:p>
        </p:txBody>
      </p:sp>
    </p:spTree>
    <p:extLst>
      <p:ext uri="{BB962C8B-B14F-4D97-AF65-F5344CB8AC3E}">
        <p14:creationId xmlns:p14="http://schemas.microsoft.com/office/powerpoint/2010/main" val="197058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7A2BE5-DA21-4BD7-99B7-A8A461870C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6AC152-81C6-4F30-BA25-FD74D99A41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DD340F4-E764-431C-A719-25E699A5173B}"/>
              </a:ext>
            </a:extLst>
          </p:cNvPr>
          <p:cNvSpPr>
            <a:spLocks noGrp="1" noChangeArrowheads="1"/>
          </p:cNvSpPr>
          <p:nvPr>
            <p:ph type="sldNum" sz="quarter" idx="12"/>
          </p:nvPr>
        </p:nvSpPr>
        <p:spPr>
          <a:ln/>
        </p:spPr>
        <p:txBody>
          <a:bodyPr/>
          <a:lstStyle>
            <a:lvl1pPr>
              <a:defRPr/>
            </a:lvl1pPr>
          </a:lstStyle>
          <a:p>
            <a:fld id="{7CF08E60-B9FC-470A-8660-06A584C87A11}" type="slidenum">
              <a:rPr lang="en-US" altLang="en-US"/>
              <a:pPr/>
              <a:t>‹#›</a:t>
            </a:fld>
            <a:endParaRPr lang="en-US" altLang="en-US"/>
          </a:p>
        </p:txBody>
      </p:sp>
    </p:spTree>
    <p:extLst>
      <p:ext uri="{BB962C8B-B14F-4D97-AF65-F5344CB8AC3E}">
        <p14:creationId xmlns:p14="http://schemas.microsoft.com/office/powerpoint/2010/main" val="124269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F8AB23-964B-45A9-9DEA-6BE1AF4A7E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4F5E51-9EB9-444B-8AAF-CC2AA1D9D0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FA71BF-03BF-4EF5-9BD7-87D2ECC97F56}"/>
              </a:ext>
            </a:extLst>
          </p:cNvPr>
          <p:cNvSpPr>
            <a:spLocks noGrp="1" noChangeArrowheads="1"/>
          </p:cNvSpPr>
          <p:nvPr>
            <p:ph type="sldNum" sz="quarter" idx="12"/>
          </p:nvPr>
        </p:nvSpPr>
        <p:spPr>
          <a:ln/>
        </p:spPr>
        <p:txBody>
          <a:bodyPr/>
          <a:lstStyle>
            <a:lvl1pPr>
              <a:defRPr/>
            </a:lvl1pPr>
          </a:lstStyle>
          <a:p>
            <a:fld id="{67FF4FAB-1A99-46BF-A7AA-9C8BFBE37D56}" type="slidenum">
              <a:rPr lang="en-US" altLang="en-US"/>
              <a:pPr/>
              <a:t>‹#›</a:t>
            </a:fld>
            <a:endParaRPr lang="en-US" altLang="en-US"/>
          </a:p>
        </p:txBody>
      </p:sp>
    </p:spTree>
    <p:extLst>
      <p:ext uri="{BB962C8B-B14F-4D97-AF65-F5344CB8AC3E}">
        <p14:creationId xmlns:p14="http://schemas.microsoft.com/office/powerpoint/2010/main" val="331271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D98B47-593E-41BB-AB61-61FF0CEC0D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096B15-CD9C-412E-8AD0-71DCF4D99B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00276B-48B7-445E-8988-180D6B23B142}"/>
              </a:ext>
            </a:extLst>
          </p:cNvPr>
          <p:cNvSpPr>
            <a:spLocks noGrp="1" noChangeArrowheads="1"/>
          </p:cNvSpPr>
          <p:nvPr>
            <p:ph type="sldNum" sz="quarter" idx="12"/>
          </p:nvPr>
        </p:nvSpPr>
        <p:spPr>
          <a:ln/>
        </p:spPr>
        <p:txBody>
          <a:bodyPr/>
          <a:lstStyle>
            <a:lvl1pPr>
              <a:defRPr/>
            </a:lvl1pPr>
          </a:lstStyle>
          <a:p>
            <a:fld id="{FA00AC82-0D1C-48DB-85AD-4F46CB980F2F}" type="slidenum">
              <a:rPr lang="en-US" altLang="en-US"/>
              <a:pPr/>
              <a:t>‹#›</a:t>
            </a:fld>
            <a:endParaRPr lang="en-US" altLang="en-US"/>
          </a:p>
        </p:txBody>
      </p:sp>
    </p:spTree>
    <p:extLst>
      <p:ext uri="{BB962C8B-B14F-4D97-AF65-F5344CB8AC3E}">
        <p14:creationId xmlns:p14="http://schemas.microsoft.com/office/powerpoint/2010/main" val="28667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06400" y="304800"/>
            <a:ext cx="11176000" cy="838200"/>
          </a:xfrm>
          <a:effectLst>
            <a:outerShdw dist="35921" dir="2700000" algn="ctr" rotWithShape="0">
              <a:srgbClr val="000000"/>
            </a:outerShdw>
          </a:effectLst>
        </p:spPr>
        <p:txBody>
          <a:bodyPr/>
          <a:lstStyle>
            <a:lvl1pPr>
              <a:defRPr sz="4600">
                <a:solidFill>
                  <a:srgbClr val="FFFFFF"/>
                </a:solidFill>
              </a:defRPr>
            </a:lvl1pPr>
          </a:lstStyle>
          <a:p>
            <a:r>
              <a:rPr lang="en-US"/>
              <a:t>Click to edit Master title style</a:t>
            </a:r>
          </a:p>
        </p:txBody>
      </p:sp>
      <p:sp>
        <p:nvSpPr>
          <p:cNvPr id="5123" name="Rectangle 3"/>
          <p:cNvSpPr>
            <a:spLocks noGrp="1" noChangeArrowheads="1"/>
          </p:cNvSpPr>
          <p:nvPr>
            <p:ph type="subTitle" idx="1"/>
          </p:nvPr>
        </p:nvSpPr>
        <p:spPr>
          <a:xfrm>
            <a:off x="406400" y="1143000"/>
            <a:ext cx="11176000" cy="457200"/>
          </a:xfrm>
        </p:spPr>
        <p:txBody>
          <a:bodyPr/>
          <a:lstStyle>
            <a:lvl1pPr marL="0" indent="0">
              <a:buFontTx/>
              <a:buNone/>
              <a:defRPr sz="2400">
                <a:solidFill>
                  <a:srgbClr val="FFFFFF"/>
                </a:solidFill>
              </a:defRPr>
            </a:lvl1pPr>
          </a:lstStyle>
          <a:p>
            <a:r>
              <a:rPr lang="en-US"/>
              <a:t>Click to edit Master subtitle style</a:t>
            </a:r>
          </a:p>
        </p:txBody>
      </p:sp>
      <p:sp>
        <p:nvSpPr>
          <p:cNvPr id="4" name="Rectangle 4">
            <a:extLst>
              <a:ext uri="{FF2B5EF4-FFF2-40B4-BE49-F238E27FC236}">
                <a16:creationId xmlns:a16="http://schemas.microsoft.com/office/drawing/2014/main" id="{0304FC72-89DE-480D-B578-3870B64B9368}"/>
              </a:ext>
            </a:extLst>
          </p:cNvPr>
          <p:cNvSpPr>
            <a:spLocks noGrp="1" noChangeArrowheads="1"/>
          </p:cNvSpPr>
          <p:nvPr>
            <p:ph type="dt" sz="half" idx="10"/>
          </p:nvPr>
        </p:nvSpPr>
        <p:spPr/>
        <p:txBody>
          <a:bodyPr/>
          <a:lstStyle>
            <a:lvl1pPr>
              <a:defRPr>
                <a:solidFill>
                  <a:srgbClr val="8BC5FF"/>
                </a:solidFill>
              </a:defRPr>
            </a:lvl1pPr>
          </a:lstStyle>
          <a:p>
            <a:pPr>
              <a:defRPr/>
            </a:pPr>
            <a:endParaRPr lang="en-US"/>
          </a:p>
        </p:txBody>
      </p:sp>
      <p:sp>
        <p:nvSpPr>
          <p:cNvPr id="5" name="Rectangle 5">
            <a:extLst>
              <a:ext uri="{FF2B5EF4-FFF2-40B4-BE49-F238E27FC236}">
                <a16:creationId xmlns:a16="http://schemas.microsoft.com/office/drawing/2014/main" id="{02F9BF85-15D8-41DB-9839-A322AE3EBD88}"/>
              </a:ext>
            </a:extLst>
          </p:cNvPr>
          <p:cNvSpPr>
            <a:spLocks noGrp="1" noChangeArrowheads="1"/>
          </p:cNvSpPr>
          <p:nvPr>
            <p:ph type="ftr" sz="quarter" idx="11"/>
          </p:nvPr>
        </p:nvSpPr>
        <p:spPr/>
        <p:txBody>
          <a:bodyPr/>
          <a:lstStyle>
            <a:lvl1pPr>
              <a:defRPr>
                <a:solidFill>
                  <a:srgbClr val="8BC5FF"/>
                </a:solidFill>
              </a:defRPr>
            </a:lvl1pPr>
          </a:lstStyle>
          <a:p>
            <a:pPr>
              <a:defRPr/>
            </a:pPr>
            <a:endParaRPr lang="en-US"/>
          </a:p>
        </p:txBody>
      </p:sp>
      <p:sp>
        <p:nvSpPr>
          <p:cNvPr id="6" name="Rectangle 6">
            <a:extLst>
              <a:ext uri="{FF2B5EF4-FFF2-40B4-BE49-F238E27FC236}">
                <a16:creationId xmlns:a16="http://schemas.microsoft.com/office/drawing/2014/main" id="{3162A5E8-141B-46DB-9338-FF4B1E88A555}"/>
              </a:ext>
            </a:extLst>
          </p:cNvPr>
          <p:cNvSpPr>
            <a:spLocks noGrp="1" noChangeArrowheads="1"/>
          </p:cNvSpPr>
          <p:nvPr>
            <p:ph type="sldNum" sz="quarter" idx="12"/>
          </p:nvPr>
        </p:nvSpPr>
        <p:spPr/>
        <p:txBody>
          <a:bodyPr/>
          <a:lstStyle>
            <a:lvl1pPr>
              <a:defRPr>
                <a:solidFill>
                  <a:srgbClr val="8BC5FF"/>
                </a:solidFill>
              </a:defRPr>
            </a:lvl1pPr>
          </a:lstStyle>
          <a:p>
            <a:fld id="{00E3AF9B-9F1D-4947-ACB1-156C6BA47E60}" type="slidenum">
              <a:rPr lang="en-US" altLang="en-US"/>
              <a:pPr/>
              <a:t>‹#›</a:t>
            </a:fld>
            <a:endParaRPr lang="en-US" altLang="en-US"/>
          </a:p>
        </p:txBody>
      </p:sp>
    </p:spTree>
    <p:extLst>
      <p:ext uri="{BB962C8B-B14F-4D97-AF65-F5344CB8AC3E}">
        <p14:creationId xmlns:p14="http://schemas.microsoft.com/office/powerpoint/2010/main" val="954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450CE2-21B8-4266-9A98-B114F09EB6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34513C-6ACB-4795-AA0F-802131D8ED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EF73F1-1923-4E9E-8E6E-25FD72A90618}"/>
              </a:ext>
            </a:extLst>
          </p:cNvPr>
          <p:cNvSpPr>
            <a:spLocks noGrp="1" noChangeArrowheads="1"/>
          </p:cNvSpPr>
          <p:nvPr>
            <p:ph type="sldNum" sz="quarter" idx="12"/>
          </p:nvPr>
        </p:nvSpPr>
        <p:spPr>
          <a:ln/>
        </p:spPr>
        <p:txBody>
          <a:bodyPr/>
          <a:lstStyle>
            <a:lvl1pPr>
              <a:defRPr/>
            </a:lvl1pPr>
          </a:lstStyle>
          <a:p>
            <a:fld id="{9D8BF827-F287-41E5-A47A-21B367FDB4F4}" type="slidenum">
              <a:rPr lang="en-US" altLang="en-US"/>
              <a:pPr/>
              <a:t>‹#›</a:t>
            </a:fld>
            <a:endParaRPr lang="en-US" altLang="en-US"/>
          </a:p>
        </p:txBody>
      </p:sp>
    </p:spTree>
    <p:extLst>
      <p:ext uri="{BB962C8B-B14F-4D97-AF65-F5344CB8AC3E}">
        <p14:creationId xmlns:p14="http://schemas.microsoft.com/office/powerpoint/2010/main" val="398784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9E7EFAB-16FC-4B2F-B8C3-106F986E58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887B93-5820-4B2F-BA3B-4EE4CD4A49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CB52E4-995C-4406-8B5D-5BF422E63A8E}"/>
              </a:ext>
            </a:extLst>
          </p:cNvPr>
          <p:cNvSpPr>
            <a:spLocks noGrp="1" noChangeArrowheads="1"/>
          </p:cNvSpPr>
          <p:nvPr>
            <p:ph type="sldNum" sz="quarter" idx="12"/>
          </p:nvPr>
        </p:nvSpPr>
        <p:spPr>
          <a:ln/>
        </p:spPr>
        <p:txBody>
          <a:bodyPr/>
          <a:lstStyle>
            <a:lvl1pPr>
              <a:defRPr/>
            </a:lvl1pPr>
          </a:lstStyle>
          <a:p>
            <a:fld id="{B6650A20-D432-46E8-B2AC-1EF174B5791A}" type="slidenum">
              <a:rPr lang="en-US" altLang="en-US"/>
              <a:pPr/>
              <a:t>‹#›</a:t>
            </a:fld>
            <a:endParaRPr lang="en-US" altLang="en-US"/>
          </a:p>
        </p:txBody>
      </p:sp>
    </p:spTree>
    <p:extLst>
      <p:ext uri="{BB962C8B-B14F-4D97-AF65-F5344CB8AC3E}">
        <p14:creationId xmlns:p14="http://schemas.microsoft.com/office/powerpoint/2010/main" val="50173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B0F3F2-3B16-46F1-A393-50506ADB44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28CEC9-2198-424C-BCE3-5D42EBB9C2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564700-97D6-4A95-8E88-AD20B73B6830}"/>
              </a:ext>
            </a:extLst>
          </p:cNvPr>
          <p:cNvSpPr>
            <a:spLocks noGrp="1" noChangeArrowheads="1"/>
          </p:cNvSpPr>
          <p:nvPr>
            <p:ph type="sldNum" sz="quarter" idx="12"/>
          </p:nvPr>
        </p:nvSpPr>
        <p:spPr>
          <a:ln/>
        </p:spPr>
        <p:txBody>
          <a:bodyPr/>
          <a:lstStyle>
            <a:lvl1pPr>
              <a:defRPr/>
            </a:lvl1pPr>
          </a:lstStyle>
          <a:p>
            <a:fld id="{06F12E83-D964-45CA-A57A-3D1014C142F3}" type="slidenum">
              <a:rPr lang="en-US" altLang="en-US"/>
              <a:pPr/>
              <a:t>‹#›</a:t>
            </a:fld>
            <a:endParaRPr lang="en-US" altLang="en-US"/>
          </a:p>
        </p:txBody>
      </p:sp>
    </p:spTree>
    <p:extLst>
      <p:ext uri="{BB962C8B-B14F-4D97-AF65-F5344CB8AC3E}">
        <p14:creationId xmlns:p14="http://schemas.microsoft.com/office/powerpoint/2010/main" val="337383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BC29C2A-0885-41F9-AA1B-F4CC4EF8D1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0CD52D-A8D6-48E2-ABD4-7C2ED9590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1F0E6EF-59BF-4EC5-AB6B-D7113A50716F}"/>
              </a:ext>
            </a:extLst>
          </p:cNvPr>
          <p:cNvSpPr>
            <a:spLocks noGrp="1" noChangeArrowheads="1"/>
          </p:cNvSpPr>
          <p:nvPr>
            <p:ph type="sldNum" sz="quarter" idx="12"/>
          </p:nvPr>
        </p:nvSpPr>
        <p:spPr>
          <a:ln/>
        </p:spPr>
        <p:txBody>
          <a:bodyPr/>
          <a:lstStyle>
            <a:lvl1pPr>
              <a:defRPr/>
            </a:lvl1pPr>
          </a:lstStyle>
          <a:p>
            <a:fld id="{814FE1BF-693F-4612-A888-70E0F41E0959}" type="slidenum">
              <a:rPr lang="en-US" altLang="en-US"/>
              <a:pPr/>
              <a:t>‹#›</a:t>
            </a:fld>
            <a:endParaRPr lang="en-US" altLang="en-US"/>
          </a:p>
        </p:txBody>
      </p:sp>
    </p:spTree>
    <p:extLst>
      <p:ext uri="{BB962C8B-B14F-4D97-AF65-F5344CB8AC3E}">
        <p14:creationId xmlns:p14="http://schemas.microsoft.com/office/powerpoint/2010/main" val="104981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6CF4FC1-D928-45B5-8D29-8CE288D13B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D02546-3049-4B7E-8671-4BD7ACE74A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D864C4E-C8E6-40F4-8378-E6AB740BBD89}"/>
              </a:ext>
            </a:extLst>
          </p:cNvPr>
          <p:cNvSpPr>
            <a:spLocks noGrp="1" noChangeArrowheads="1"/>
          </p:cNvSpPr>
          <p:nvPr>
            <p:ph type="sldNum" sz="quarter" idx="12"/>
          </p:nvPr>
        </p:nvSpPr>
        <p:spPr>
          <a:ln/>
        </p:spPr>
        <p:txBody>
          <a:bodyPr/>
          <a:lstStyle>
            <a:lvl1pPr>
              <a:defRPr/>
            </a:lvl1pPr>
          </a:lstStyle>
          <a:p>
            <a:fld id="{AC273DB7-64D5-4160-AF9F-E806114B6823}" type="slidenum">
              <a:rPr lang="en-US" altLang="en-US"/>
              <a:pPr/>
              <a:t>‹#›</a:t>
            </a:fld>
            <a:endParaRPr lang="en-US" altLang="en-US"/>
          </a:p>
        </p:txBody>
      </p:sp>
    </p:spTree>
    <p:extLst>
      <p:ext uri="{BB962C8B-B14F-4D97-AF65-F5344CB8AC3E}">
        <p14:creationId xmlns:p14="http://schemas.microsoft.com/office/powerpoint/2010/main" val="4349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99200" y="2286000"/>
            <a:ext cx="248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91600" y="2286000"/>
            <a:ext cx="248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C723959-328A-4C43-B097-C986954F84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1BF26D-38B0-4626-A96F-1FF0A76926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7D2465B-2307-49DD-AD53-F4956EAAD4D0}"/>
              </a:ext>
            </a:extLst>
          </p:cNvPr>
          <p:cNvSpPr>
            <a:spLocks noGrp="1" noChangeArrowheads="1"/>
          </p:cNvSpPr>
          <p:nvPr>
            <p:ph type="sldNum" sz="quarter" idx="12"/>
          </p:nvPr>
        </p:nvSpPr>
        <p:spPr>
          <a:ln/>
        </p:spPr>
        <p:txBody>
          <a:bodyPr/>
          <a:lstStyle>
            <a:lvl1pPr>
              <a:defRPr/>
            </a:lvl1pPr>
          </a:lstStyle>
          <a:p>
            <a:fld id="{2BDEBCEE-157B-4BB8-94A4-CF55C07B2527}" type="slidenum">
              <a:rPr lang="en-US" altLang="en-US"/>
              <a:pPr/>
              <a:t>‹#›</a:t>
            </a:fld>
            <a:endParaRPr lang="en-US" altLang="en-US"/>
          </a:p>
        </p:txBody>
      </p:sp>
    </p:spTree>
    <p:extLst>
      <p:ext uri="{BB962C8B-B14F-4D97-AF65-F5344CB8AC3E}">
        <p14:creationId xmlns:p14="http://schemas.microsoft.com/office/powerpoint/2010/main" val="1710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A52F2E-E212-4BF6-B571-535C887359F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B302949-38DD-4979-BF9B-3ECA4CEC5D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C714A2-63B5-44F6-A904-1970D309B60C}"/>
              </a:ext>
            </a:extLst>
          </p:cNvPr>
          <p:cNvSpPr>
            <a:spLocks noGrp="1" noChangeArrowheads="1"/>
          </p:cNvSpPr>
          <p:nvPr>
            <p:ph type="sldNum" sz="quarter" idx="12"/>
          </p:nvPr>
        </p:nvSpPr>
        <p:spPr>
          <a:ln/>
        </p:spPr>
        <p:txBody>
          <a:bodyPr/>
          <a:lstStyle>
            <a:lvl1pPr>
              <a:defRPr/>
            </a:lvl1pPr>
          </a:lstStyle>
          <a:p>
            <a:fld id="{0AA3DCFE-9839-45F3-9D72-1CA83EF283DB}" type="slidenum">
              <a:rPr lang="en-US" altLang="en-US"/>
              <a:pPr/>
              <a:t>‹#›</a:t>
            </a:fld>
            <a:endParaRPr lang="en-US" altLang="en-US"/>
          </a:p>
        </p:txBody>
      </p:sp>
    </p:spTree>
    <p:extLst>
      <p:ext uri="{BB962C8B-B14F-4D97-AF65-F5344CB8AC3E}">
        <p14:creationId xmlns:p14="http://schemas.microsoft.com/office/powerpoint/2010/main" val="128878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8FF2F9-653E-4C68-9AAA-ADFEB157C2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5774B1-5D71-4D89-8029-686141EFEB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8D3E6C-9919-4006-A19F-98EBC7341E28}"/>
              </a:ext>
            </a:extLst>
          </p:cNvPr>
          <p:cNvSpPr>
            <a:spLocks noGrp="1" noChangeArrowheads="1"/>
          </p:cNvSpPr>
          <p:nvPr>
            <p:ph type="sldNum" sz="quarter" idx="12"/>
          </p:nvPr>
        </p:nvSpPr>
        <p:spPr>
          <a:ln/>
        </p:spPr>
        <p:txBody>
          <a:bodyPr/>
          <a:lstStyle>
            <a:lvl1pPr>
              <a:defRPr/>
            </a:lvl1pPr>
          </a:lstStyle>
          <a:p>
            <a:fld id="{E976C6D6-D788-4656-BBD2-2ABAD472F0DF}" type="slidenum">
              <a:rPr lang="en-US" altLang="en-US"/>
              <a:pPr/>
              <a:t>‹#›</a:t>
            </a:fld>
            <a:endParaRPr lang="en-US" altLang="en-US"/>
          </a:p>
        </p:txBody>
      </p:sp>
    </p:spTree>
    <p:extLst>
      <p:ext uri="{BB962C8B-B14F-4D97-AF65-F5344CB8AC3E}">
        <p14:creationId xmlns:p14="http://schemas.microsoft.com/office/powerpoint/2010/main" val="149560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C3C98D-EB2C-4D22-9730-65C97A7FB0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25F282-7EE4-458E-9C2E-25A92B67E5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1B1169-660D-46DE-BEEC-FDD8AFC8DEEF}"/>
              </a:ext>
            </a:extLst>
          </p:cNvPr>
          <p:cNvSpPr>
            <a:spLocks noGrp="1" noChangeArrowheads="1"/>
          </p:cNvSpPr>
          <p:nvPr>
            <p:ph type="sldNum" sz="quarter" idx="12"/>
          </p:nvPr>
        </p:nvSpPr>
        <p:spPr>
          <a:ln/>
        </p:spPr>
        <p:txBody>
          <a:bodyPr/>
          <a:lstStyle>
            <a:lvl1pPr>
              <a:defRPr/>
            </a:lvl1pPr>
          </a:lstStyle>
          <a:p>
            <a:fld id="{52806329-9182-4599-AF9B-A6AD1C98FAC2}" type="slidenum">
              <a:rPr lang="en-US" altLang="en-US"/>
              <a:pPr/>
              <a:t>‹#›</a:t>
            </a:fld>
            <a:endParaRPr lang="en-US" altLang="en-US"/>
          </a:p>
        </p:txBody>
      </p:sp>
    </p:spTree>
    <p:extLst>
      <p:ext uri="{BB962C8B-B14F-4D97-AF65-F5344CB8AC3E}">
        <p14:creationId xmlns:p14="http://schemas.microsoft.com/office/powerpoint/2010/main" val="248895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A463D5-2F12-4119-A37A-E7292BD8F9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4D0E65-FB1F-47CB-B82D-3F227280DD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9EBFFA-C95D-4413-A630-9F8F559349A5}"/>
              </a:ext>
            </a:extLst>
          </p:cNvPr>
          <p:cNvSpPr>
            <a:spLocks noGrp="1" noChangeArrowheads="1"/>
          </p:cNvSpPr>
          <p:nvPr>
            <p:ph type="sldNum" sz="quarter" idx="12"/>
          </p:nvPr>
        </p:nvSpPr>
        <p:spPr>
          <a:ln/>
        </p:spPr>
        <p:txBody>
          <a:bodyPr/>
          <a:lstStyle>
            <a:lvl1pPr>
              <a:defRPr/>
            </a:lvl1pPr>
          </a:lstStyle>
          <a:p>
            <a:fld id="{7C14D817-056D-4289-AB9A-2BCE4105076C}" type="slidenum">
              <a:rPr lang="en-US" altLang="en-US"/>
              <a:pPr/>
              <a:t>‹#›</a:t>
            </a:fld>
            <a:endParaRPr lang="en-US" altLang="en-US"/>
          </a:p>
        </p:txBody>
      </p:sp>
    </p:spTree>
    <p:extLst>
      <p:ext uri="{BB962C8B-B14F-4D97-AF65-F5344CB8AC3E}">
        <p14:creationId xmlns:p14="http://schemas.microsoft.com/office/powerpoint/2010/main" val="246885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EE8896-B6E3-4D26-ACEC-BF979BD226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F7C01F-186A-4453-8DE8-DCAC43D623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A5F56A-2583-4212-B00E-3E497269B396}"/>
              </a:ext>
            </a:extLst>
          </p:cNvPr>
          <p:cNvSpPr>
            <a:spLocks noGrp="1" noChangeArrowheads="1"/>
          </p:cNvSpPr>
          <p:nvPr>
            <p:ph type="sldNum" sz="quarter" idx="12"/>
          </p:nvPr>
        </p:nvSpPr>
        <p:spPr>
          <a:ln/>
        </p:spPr>
        <p:txBody>
          <a:bodyPr/>
          <a:lstStyle>
            <a:lvl1pPr>
              <a:defRPr/>
            </a:lvl1pPr>
          </a:lstStyle>
          <a:p>
            <a:fld id="{D01A566F-4CBE-4BAF-8379-123418B7DF6C}" type="slidenum">
              <a:rPr lang="en-US" altLang="en-US"/>
              <a:pPr/>
              <a:t>‹#›</a:t>
            </a:fld>
            <a:endParaRPr lang="en-US" altLang="en-US"/>
          </a:p>
        </p:txBody>
      </p:sp>
    </p:spTree>
    <p:extLst>
      <p:ext uri="{BB962C8B-B14F-4D97-AF65-F5344CB8AC3E}">
        <p14:creationId xmlns:p14="http://schemas.microsoft.com/office/powerpoint/2010/main" val="40411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200151" y="4868864"/>
            <a:ext cx="9745133" cy="981075"/>
          </a:xfrm>
        </p:spPr>
        <p:txBody>
          <a:bodyPr anchor="b"/>
          <a:lstStyle>
            <a:lvl1pPr algn="ctr">
              <a:defRPr sz="4000"/>
            </a:lvl1pPr>
          </a:lstStyle>
          <a:p>
            <a:r>
              <a:rPr lang="en-US"/>
              <a:t>Click to edit Master title style</a:t>
            </a:r>
          </a:p>
        </p:txBody>
      </p:sp>
      <p:sp>
        <p:nvSpPr>
          <p:cNvPr id="289834" name="Rectangle 42"/>
          <p:cNvSpPr>
            <a:spLocks noGrp="1" noChangeArrowheads="1"/>
          </p:cNvSpPr>
          <p:nvPr>
            <p:ph type="subTitle" idx="1"/>
          </p:nvPr>
        </p:nvSpPr>
        <p:spPr>
          <a:xfrm>
            <a:off x="1202268" y="5848351"/>
            <a:ext cx="9743017" cy="720725"/>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9221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8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688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285" y="1628776"/>
            <a:ext cx="5226049"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1533" y="1628776"/>
            <a:ext cx="5226051"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71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10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E4342AF-E93E-4AB0-BFA3-5E154535621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F446BD5-E9A1-42B3-9A81-F197B5878B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8B66CA5B-317B-4B22-84F3-34B91B56B0C9}"/>
              </a:ext>
            </a:extLst>
          </p:cNvPr>
          <p:cNvSpPr>
            <a:spLocks noGrp="1" noChangeArrowheads="1"/>
          </p:cNvSpPr>
          <p:nvPr>
            <p:ph type="sldNum" sz="quarter" idx="12"/>
          </p:nvPr>
        </p:nvSpPr>
        <p:spPr>
          <a:ln/>
        </p:spPr>
        <p:txBody>
          <a:bodyPr/>
          <a:lstStyle>
            <a:lvl1pPr>
              <a:defRPr/>
            </a:lvl1pPr>
          </a:lstStyle>
          <a:p>
            <a:fld id="{338BA417-E15F-4F0D-9D22-374BF1ADB4EF}" type="slidenum">
              <a:rPr lang="en-US" altLang="en-US"/>
              <a:pPr/>
              <a:t>‹#›</a:t>
            </a:fld>
            <a:endParaRPr lang="en-US" altLang="en-US"/>
          </a:p>
        </p:txBody>
      </p:sp>
    </p:spTree>
    <p:extLst>
      <p:ext uri="{BB962C8B-B14F-4D97-AF65-F5344CB8AC3E}">
        <p14:creationId xmlns:p14="http://schemas.microsoft.com/office/powerpoint/2010/main" val="29940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610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1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757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01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60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8" y="260350"/>
            <a:ext cx="2662767" cy="6192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0167" y="260350"/>
            <a:ext cx="7791451"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42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641600" y="4495800"/>
            <a:ext cx="9753600" cy="806450"/>
          </a:xfrm>
        </p:spPr>
        <p:txBody>
          <a:bodyPr/>
          <a:lstStyle>
            <a:lvl1pPr algn="ctr">
              <a:defRPr sz="4000" b="1"/>
            </a:lvl1pPr>
          </a:lstStyle>
          <a:p>
            <a:r>
              <a:rPr lang="en-US"/>
              <a:t>Click to edit Master title style</a:t>
            </a:r>
            <a:endParaRPr lang="ru-RU"/>
          </a:p>
        </p:txBody>
      </p:sp>
      <p:sp>
        <p:nvSpPr>
          <p:cNvPr id="5123" name="Rectangle 3"/>
          <p:cNvSpPr>
            <a:spLocks noGrp="1" noChangeArrowheads="1"/>
          </p:cNvSpPr>
          <p:nvPr>
            <p:ph type="subTitle" idx="1"/>
          </p:nvPr>
        </p:nvSpPr>
        <p:spPr>
          <a:xfrm>
            <a:off x="3556000" y="5334001"/>
            <a:ext cx="7823200" cy="696913"/>
          </a:xfrm>
        </p:spPr>
        <p:txBody>
          <a:bodyPr/>
          <a:lstStyle>
            <a:lvl1pPr marL="0" indent="0" algn="ctr">
              <a:buFontTx/>
              <a:buNone/>
              <a:defRPr b="1"/>
            </a:lvl1pPr>
          </a:lstStyle>
          <a:p>
            <a:r>
              <a:rPr lang="en-US"/>
              <a:t>Click to edit Master subtitle style</a:t>
            </a:r>
            <a:endParaRPr lang="ru-RU"/>
          </a:p>
        </p:txBody>
      </p:sp>
    </p:spTree>
    <p:extLst>
      <p:ext uri="{BB962C8B-B14F-4D97-AF65-F5344CB8AC3E}">
        <p14:creationId xmlns:p14="http://schemas.microsoft.com/office/powerpoint/2010/main" val="394851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06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94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8517" y="3070226"/>
            <a:ext cx="4993216"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74934" y="3070226"/>
            <a:ext cx="4995333"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18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9D85D47-34C8-4E1F-AA83-69975BDA972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6B5657F-255D-4318-AD6F-0BEBC250AE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1D89B4B-6642-4FAB-8A51-FCF6AC829974}"/>
              </a:ext>
            </a:extLst>
          </p:cNvPr>
          <p:cNvSpPr>
            <a:spLocks noGrp="1" noChangeArrowheads="1"/>
          </p:cNvSpPr>
          <p:nvPr>
            <p:ph type="sldNum" sz="quarter" idx="12"/>
          </p:nvPr>
        </p:nvSpPr>
        <p:spPr>
          <a:ln/>
        </p:spPr>
        <p:txBody>
          <a:bodyPr/>
          <a:lstStyle>
            <a:lvl1pPr>
              <a:defRPr/>
            </a:lvl1pPr>
          </a:lstStyle>
          <a:p>
            <a:fld id="{C72A1689-A76A-41BB-804B-E44D9337755D}" type="slidenum">
              <a:rPr lang="en-US" altLang="en-US"/>
              <a:pPr/>
              <a:t>‹#›</a:t>
            </a:fld>
            <a:endParaRPr lang="en-US" altLang="en-US"/>
          </a:p>
        </p:txBody>
      </p:sp>
    </p:spTree>
    <p:extLst>
      <p:ext uri="{BB962C8B-B14F-4D97-AF65-F5344CB8AC3E}">
        <p14:creationId xmlns:p14="http://schemas.microsoft.com/office/powerpoint/2010/main" val="111097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07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559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1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33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436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20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6618" y="2209800"/>
            <a:ext cx="2550583"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8518" y="2209800"/>
            <a:ext cx="74549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5181601"/>
            <a:ext cx="11074400" cy="936625"/>
          </a:xfrm>
        </p:spPr>
        <p:txBody>
          <a:bodyPr/>
          <a:lstStyle>
            <a:lvl1pPr algn="r">
              <a:defRPr sz="4000"/>
            </a:lvl1pPr>
          </a:lstStyle>
          <a:p>
            <a:r>
              <a:rPr lang="en-US"/>
              <a:t>Click to edit Master title style</a:t>
            </a:r>
          </a:p>
        </p:txBody>
      </p:sp>
      <p:sp>
        <p:nvSpPr>
          <p:cNvPr id="3075" name="Rectangle 3"/>
          <p:cNvSpPr>
            <a:spLocks noGrp="1" noChangeArrowheads="1"/>
          </p:cNvSpPr>
          <p:nvPr>
            <p:ph type="subTitle" idx="1"/>
          </p:nvPr>
        </p:nvSpPr>
        <p:spPr>
          <a:xfrm>
            <a:off x="3454400" y="6096000"/>
            <a:ext cx="8534400" cy="609600"/>
          </a:xfrm>
        </p:spPr>
        <p:txBody>
          <a:bodyPr/>
          <a:lstStyle>
            <a:lvl1pPr marL="0" indent="0" algn="r">
              <a:buFontTx/>
              <a:buNone/>
              <a:defRPr sz="2800">
                <a:solidFill>
                  <a:schemeClr val="bg1"/>
                </a:solidFill>
              </a:defRPr>
            </a:lvl1pPr>
          </a:lstStyle>
          <a:p>
            <a:r>
              <a:rPr lang="en-US"/>
              <a:t>Click to edit Master subtitle style</a:t>
            </a:r>
          </a:p>
        </p:txBody>
      </p:sp>
    </p:spTree>
    <p:extLst>
      <p:ext uri="{BB962C8B-B14F-4D97-AF65-F5344CB8AC3E}">
        <p14:creationId xmlns:p14="http://schemas.microsoft.com/office/powerpoint/2010/main" val="184657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3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6855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DA86E2A-CACD-4EB8-828E-23CC9AA0F7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ED09A182-2CE1-4C6F-B978-AEC18D0E6F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AED21E91-5B90-4795-8042-697ED877AF52}"/>
              </a:ext>
            </a:extLst>
          </p:cNvPr>
          <p:cNvSpPr>
            <a:spLocks noGrp="1" noChangeArrowheads="1"/>
          </p:cNvSpPr>
          <p:nvPr>
            <p:ph type="sldNum" sz="quarter" idx="12"/>
          </p:nvPr>
        </p:nvSpPr>
        <p:spPr>
          <a:ln/>
        </p:spPr>
        <p:txBody>
          <a:bodyPr/>
          <a:lstStyle>
            <a:lvl1pPr>
              <a:defRPr/>
            </a:lvl1pPr>
          </a:lstStyle>
          <a:p>
            <a:fld id="{C496A2CE-4C7B-4A7D-AA0E-13A3C1F3F51A}" type="slidenum">
              <a:rPr lang="en-US" altLang="en-US"/>
              <a:pPr/>
              <a:t>‹#›</a:t>
            </a:fld>
            <a:endParaRPr lang="en-US" altLang="en-US"/>
          </a:p>
        </p:txBody>
      </p:sp>
    </p:spTree>
    <p:extLst>
      <p:ext uri="{BB962C8B-B14F-4D97-AF65-F5344CB8AC3E}">
        <p14:creationId xmlns:p14="http://schemas.microsoft.com/office/powerpoint/2010/main" val="275033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 y="1447800"/>
            <a:ext cx="5943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447800"/>
            <a:ext cx="5943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452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1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397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74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43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04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9400" y="152400"/>
            <a:ext cx="3022600" cy="670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 y="152400"/>
            <a:ext cx="8864600" cy="670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474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00991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6ED7FCD-7C10-400D-9196-C0D314D992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A2174A-F754-4E7A-8D14-176C70DF50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42CCF0F4-D127-4F81-9B04-AF7BB386702B}"/>
              </a:ext>
            </a:extLst>
          </p:cNvPr>
          <p:cNvSpPr>
            <a:spLocks noGrp="1" noChangeArrowheads="1"/>
          </p:cNvSpPr>
          <p:nvPr>
            <p:ph type="sldNum" sz="quarter" idx="12"/>
          </p:nvPr>
        </p:nvSpPr>
        <p:spPr>
          <a:ln/>
        </p:spPr>
        <p:txBody>
          <a:bodyPr/>
          <a:lstStyle>
            <a:lvl1pPr>
              <a:defRPr/>
            </a:lvl1pPr>
          </a:lstStyle>
          <a:p>
            <a:fld id="{D33543CA-4E59-4D8E-8DE1-C023797A1E15}" type="slidenum">
              <a:rPr lang="en-US" altLang="en-US"/>
              <a:pPr/>
              <a:t>‹#›</a:t>
            </a:fld>
            <a:endParaRPr lang="en-US" altLang="en-US"/>
          </a:p>
        </p:txBody>
      </p:sp>
    </p:spTree>
    <p:extLst>
      <p:ext uri="{BB962C8B-B14F-4D97-AF65-F5344CB8AC3E}">
        <p14:creationId xmlns:p14="http://schemas.microsoft.com/office/powerpoint/2010/main" val="216315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75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A51BE33-6518-4516-9A89-5722440B06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B5DF21-113E-45D8-8F61-731F4BFAE0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EF96EC2-9584-4D2D-8D19-37468DE7DCF3}"/>
              </a:ext>
            </a:extLst>
          </p:cNvPr>
          <p:cNvSpPr>
            <a:spLocks noGrp="1" noChangeArrowheads="1"/>
          </p:cNvSpPr>
          <p:nvPr>
            <p:ph type="sldNum" sz="quarter" idx="12"/>
          </p:nvPr>
        </p:nvSpPr>
        <p:spPr>
          <a:ln/>
        </p:spPr>
        <p:txBody>
          <a:bodyPr/>
          <a:lstStyle>
            <a:lvl1pPr>
              <a:defRPr/>
            </a:lvl1pPr>
          </a:lstStyle>
          <a:p>
            <a:fld id="{7F1FD9EC-EF06-4A26-81EE-6BA5FFFE17DF}" type="slidenum">
              <a:rPr lang="en-US" altLang="en-US"/>
              <a:pPr/>
              <a:t>‹#›</a:t>
            </a:fld>
            <a:endParaRPr lang="en-US" altLang="en-US"/>
          </a:p>
        </p:txBody>
      </p:sp>
    </p:spTree>
    <p:extLst>
      <p:ext uri="{BB962C8B-B14F-4D97-AF65-F5344CB8AC3E}">
        <p14:creationId xmlns:p14="http://schemas.microsoft.com/office/powerpoint/2010/main" val="388756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EA8FA7A-ADA3-4726-A618-C2F0C6145D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7F7F283-A640-4F8F-848B-D3F6A70DA2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F6D250E-4EC4-4BD6-8068-AFF3BE57B223}"/>
              </a:ext>
            </a:extLst>
          </p:cNvPr>
          <p:cNvSpPr>
            <a:spLocks noGrp="1" noChangeArrowheads="1"/>
          </p:cNvSpPr>
          <p:nvPr>
            <p:ph type="sldNum" sz="quarter" idx="12"/>
          </p:nvPr>
        </p:nvSpPr>
        <p:spPr>
          <a:ln/>
        </p:spPr>
        <p:txBody>
          <a:bodyPr/>
          <a:lstStyle>
            <a:lvl1pPr>
              <a:defRPr/>
            </a:lvl1pPr>
          </a:lstStyle>
          <a:p>
            <a:fld id="{5390515B-0C91-4B7E-9366-D8640F8BFA30}" type="slidenum">
              <a:rPr lang="en-US" altLang="en-US"/>
              <a:pPr/>
              <a:t>‹#›</a:t>
            </a:fld>
            <a:endParaRPr lang="en-US" altLang="en-US"/>
          </a:p>
        </p:txBody>
      </p:sp>
    </p:spTree>
    <p:extLst>
      <p:ext uri="{BB962C8B-B14F-4D97-AF65-F5344CB8AC3E}">
        <p14:creationId xmlns:p14="http://schemas.microsoft.com/office/powerpoint/2010/main" val="365016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641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721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0ECA276-6B05-44C3-9521-7FF8950C2D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BE8BD82-F5D3-49D1-B294-7C9D0E87E8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260B1A9-EAB2-4342-88A6-53C7ED478CB1}"/>
              </a:ext>
            </a:extLst>
          </p:cNvPr>
          <p:cNvSpPr>
            <a:spLocks noGrp="1" noChangeArrowheads="1"/>
          </p:cNvSpPr>
          <p:nvPr>
            <p:ph type="sldNum" sz="quarter" idx="12"/>
          </p:nvPr>
        </p:nvSpPr>
        <p:spPr>
          <a:ln/>
        </p:spPr>
        <p:txBody>
          <a:bodyPr/>
          <a:lstStyle>
            <a:lvl1pPr>
              <a:defRPr/>
            </a:lvl1pPr>
          </a:lstStyle>
          <a:p>
            <a:fld id="{BD5BC3D3-71EB-4018-9E83-69198B3739C4}" type="slidenum">
              <a:rPr lang="en-US" altLang="en-US"/>
              <a:pPr/>
              <a:t>‹#›</a:t>
            </a:fld>
            <a:endParaRPr lang="en-US" altLang="en-US"/>
          </a:p>
        </p:txBody>
      </p:sp>
    </p:spTree>
    <p:extLst>
      <p:ext uri="{BB962C8B-B14F-4D97-AF65-F5344CB8AC3E}">
        <p14:creationId xmlns:p14="http://schemas.microsoft.com/office/powerpoint/2010/main" val="42727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ADF54B5A-67B6-4F5C-90F1-A58CBF8202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FCF67BD-C9FB-4F2E-85FF-1645A4459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5B9E966-8FB1-4FB0-A7D5-75568BF87AD5}"/>
              </a:ext>
            </a:extLst>
          </p:cNvPr>
          <p:cNvSpPr>
            <a:spLocks noGrp="1" noChangeArrowheads="1"/>
          </p:cNvSpPr>
          <p:nvPr>
            <p:ph type="sldNum" sz="quarter" idx="12"/>
          </p:nvPr>
        </p:nvSpPr>
        <p:spPr>
          <a:ln/>
        </p:spPr>
        <p:txBody>
          <a:bodyPr/>
          <a:lstStyle>
            <a:lvl1pPr>
              <a:defRPr/>
            </a:lvl1pPr>
          </a:lstStyle>
          <a:p>
            <a:fld id="{9470E3D8-1570-4743-8650-4EB7A45D5724}" type="slidenum">
              <a:rPr lang="en-US" altLang="en-US"/>
              <a:pPr/>
              <a:t>‹#›</a:t>
            </a:fld>
            <a:endParaRPr lang="en-US" altLang="en-US"/>
          </a:p>
        </p:txBody>
      </p:sp>
    </p:spTree>
    <p:extLst>
      <p:ext uri="{BB962C8B-B14F-4D97-AF65-F5344CB8AC3E}">
        <p14:creationId xmlns:p14="http://schemas.microsoft.com/office/powerpoint/2010/main" val="51915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005DFDC-EF62-445B-93D4-DE06046D43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7C542B4-D466-490D-9F18-6304148FEF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049F70A-4E84-406F-948F-D886EC568CC4}"/>
              </a:ext>
            </a:extLst>
          </p:cNvPr>
          <p:cNvSpPr>
            <a:spLocks noGrp="1" noChangeArrowheads="1"/>
          </p:cNvSpPr>
          <p:nvPr>
            <p:ph type="sldNum" sz="quarter" idx="12"/>
          </p:nvPr>
        </p:nvSpPr>
        <p:spPr>
          <a:ln/>
        </p:spPr>
        <p:txBody>
          <a:bodyPr/>
          <a:lstStyle>
            <a:lvl1pPr>
              <a:defRPr/>
            </a:lvl1pPr>
          </a:lstStyle>
          <a:p>
            <a:fld id="{B28E7F2C-83AB-498C-A9BB-A810F1E0BB3F}" type="slidenum">
              <a:rPr lang="en-US" altLang="en-US"/>
              <a:pPr/>
              <a:t>‹#›</a:t>
            </a:fld>
            <a:endParaRPr lang="en-US" altLang="en-US"/>
          </a:p>
        </p:txBody>
      </p:sp>
    </p:spTree>
    <p:extLst>
      <p:ext uri="{BB962C8B-B14F-4D97-AF65-F5344CB8AC3E}">
        <p14:creationId xmlns:p14="http://schemas.microsoft.com/office/powerpoint/2010/main" val="11012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3904893-5725-42B0-A470-281532196C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4D6B934-BA1B-4EC3-A298-E645D726FA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D25A6AA-7B49-4AD2-9189-4175F74D4FD4}"/>
              </a:ext>
            </a:extLst>
          </p:cNvPr>
          <p:cNvSpPr>
            <a:spLocks noGrp="1" noChangeArrowheads="1"/>
          </p:cNvSpPr>
          <p:nvPr>
            <p:ph type="sldNum" sz="quarter" idx="12"/>
          </p:nvPr>
        </p:nvSpPr>
        <p:spPr>
          <a:ln/>
        </p:spPr>
        <p:txBody>
          <a:bodyPr/>
          <a:lstStyle>
            <a:lvl1pPr>
              <a:defRPr/>
            </a:lvl1pPr>
          </a:lstStyle>
          <a:p>
            <a:fld id="{7A1598F0-AD0A-4BD7-962F-D57E529735FB}" type="slidenum">
              <a:rPr lang="en-US" altLang="en-US"/>
              <a:pPr/>
              <a:t>‹#›</a:t>
            </a:fld>
            <a:endParaRPr lang="en-US" altLang="en-US"/>
          </a:p>
        </p:txBody>
      </p:sp>
    </p:spTree>
    <p:extLst>
      <p:ext uri="{BB962C8B-B14F-4D97-AF65-F5344CB8AC3E}">
        <p14:creationId xmlns:p14="http://schemas.microsoft.com/office/powerpoint/2010/main" val="14910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EBD80F2-40E4-4D76-91C9-BDDCC9DC4D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ACB9F9-E8A3-400D-BAB3-F7AF82832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A9FA640-2D3E-4B76-AF64-A3AD2174E8DC}"/>
              </a:ext>
            </a:extLst>
          </p:cNvPr>
          <p:cNvSpPr>
            <a:spLocks noGrp="1" noChangeArrowheads="1"/>
          </p:cNvSpPr>
          <p:nvPr>
            <p:ph type="sldNum" sz="quarter" idx="12"/>
          </p:nvPr>
        </p:nvSpPr>
        <p:spPr>
          <a:ln/>
        </p:spPr>
        <p:txBody>
          <a:bodyPr/>
          <a:lstStyle>
            <a:lvl1pPr>
              <a:defRPr/>
            </a:lvl1pPr>
          </a:lstStyle>
          <a:p>
            <a:fld id="{3F91BD9C-9616-478D-9169-8669BA633468}" type="slidenum">
              <a:rPr lang="en-US" altLang="en-US"/>
              <a:pPr/>
              <a:t>‹#›</a:t>
            </a:fld>
            <a:endParaRPr lang="en-US" altLang="en-US"/>
          </a:p>
        </p:txBody>
      </p:sp>
    </p:spTree>
    <p:extLst>
      <p:ext uri="{BB962C8B-B14F-4D97-AF65-F5344CB8AC3E}">
        <p14:creationId xmlns:p14="http://schemas.microsoft.com/office/powerpoint/2010/main" val="427546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E6B795DD-AE81-4787-818B-27522BC380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E7E9977-C4BC-42F3-9606-6DE420AC68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DC3F67D8-DA70-4A95-9AC3-F0293B3E5C8F}"/>
              </a:ext>
            </a:extLst>
          </p:cNvPr>
          <p:cNvSpPr>
            <a:spLocks noGrp="1" noChangeArrowheads="1"/>
          </p:cNvSpPr>
          <p:nvPr>
            <p:ph type="sldNum" sz="quarter" idx="12"/>
          </p:nvPr>
        </p:nvSpPr>
        <p:spPr>
          <a:ln/>
        </p:spPr>
        <p:txBody>
          <a:bodyPr/>
          <a:lstStyle>
            <a:lvl1pPr>
              <a:defRPr/>
            </a:lvl1pPr>
          </a:lstStyle>
          <a:p>
            <a:fld id="{A095FF8F-6F01-4EC4-BDB3-2B3B8AE125F8}" type="slidenum">
              <a:rPr lang="en-US" altLang="en-US"/>
              <a:pPr/>
              <a:t>‹#›</a:t>
            </a:fld>
            <a:endParaRPr lang="en-US" altLang="en-US"/>
          </a:p>
        </p:txBody>
      </p:sp>
    </p:spTree>
    <p:extLst>
      <p:ext uri="{BB962C8B-B14F-4D97-AF65-F5344CB8AC3E}">
        <p14:creationId xmlns:p14="http://schemas.microsoft.com/office/powerpoint/2010/main" val="25775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44FA55B-8840-4A23-8841-79BA42F475C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B0AA1B2-751C-4B59-8679-04D176D34D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DEDB789-2C36-4C7F-BCB4-1F69E151D8C7}"/>
              </a:ext>
            </a:extLst>
          </p:cNvPr>
          <p:cNvSpPr>
            <a:spLocks noGrp="1" noChangeArrowheads="1"/>
          </p:cNvSpPr>
          <p:nvPr>
            <p:ph type="sldNum" sz="quarter" idx="12"/>
          </p:nvPr>
        </p:nvSpPr>
        <p:spPr>
          <a:ln/>
        </p:spPr>
        <p:txBody>
          <a:bodyPr/>
          <a:lstStyle>
            <a:lvl1pPr>
              <a:defRPr/>
            </a:lvl1pPr>
          </a:lstStyle>
          <a:p>
            <a:fld id="{F50EE3A7-1462-4E7B-9F40-A46F75BCE546}" type="slidenum">
              <a:rPr lang="en-US" altLang="en-US"/>
              <a:pPr/>
              <a:t>‹#›</a:t>
            </a:fld>
            <a:endParaRPr lang="en-US" altLang="en-US"/>
          </a:p>
        </p:txBody>
      </p:sp>
    </p:spTree>
    <p:extLst>
      <p:ext uri="{BB962C8B-B14F-4D97-AF65-F5344CB8AC3E}">
        <p14:creationId xmlns:p14="http://schemas.microsoft.com/office/powerpoint/2010/main" val="3923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E94D7BD-0C1B-47F0-AA0E-6E5A249634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79C2A93-D360-4FAB-B1A2-A1E9A0B7AC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84F0AA98-F708-4180-8B8E-3568D3B4CA34}"/>
              </a:ext>
            </a:extLst>
          </p:cNvPr>
          <p:cNvSpPr>
            <a:spLocks noGrp="1" noChangeArrowheads="1"/>
          </p:cNvSpPr>
          <p:nvPr>
            <p:ph type="sldNum" sz="quarter" idx="12"/>
          </p:nvPr>
        </p:nvSpPr>
        <p:spPr>
          <a:ln/>
        </p:spPr>
        <p:txBody>
          <a:bodyPr/>
          <a:lstStyle>
            <a:lvl1pPr>
              <a:defRPr/>
            </a:lvl1pPr>
          </a:lstStyle>
          <a:p>
            <a:fld id="{A0CB42FA-FFDD-4BC6-A2B8-790BDDE32ECD}" type="slidenum">
              <a:rPr lang="en-US" altLang="en-US"/>
              <a:pPr/>
              <a:t>‹#›</a:t>
            </a:fld>
            <a:endParaRPr lang="en-US" altLang="en-US"/>
          </a:p>
        </p:txBody>
      </p:sp>
    </p:spTree>
    <p:extLst>
      <p:ext uri="{BB962C8B-B14F-4D97-AF65-F5344CB8AC3E}">
        <p14:creationId xmlns:p14="http://schemas.microsoft.com/office/powerpoint/2010/main" val="35225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868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332E97D-0695-4129-8C4C-9DE10D0FB8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B432DA-1B73-4492-90A5-33C068A35F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2417E95-1742-4688-A976-E1F02EF0718F}"/>
              </a:ext>
            </a:extLst>
          </p:cNvPr>
          <p:cNvSpPr>
            <a:spLocks noGrp="1" noChangeArrowheads="1"/>
          </p:cNvSpPr>
          <p:nvPr>
            <p:ph type="sldNum" sz="quarter" idx="12"/>
          </p:nvPr>
        </p:nvSpPr>
        <p:spPr>
          <a:ln/>
        </p:spPr>
        <p:txBody>
          <a:bodyPr/>
          <a:lstStyle>
            <a:lvl1pPr>
              <a:defRPr/>
            </a:lvl1pPr>
          </a:lstStyle>
          <a:p>
            <a:fld id="{DE2986DA-3BE1-4C09-9CAE-4630CF5DF59A}" type="slidenum">
              <a:rPr lang="en-US" altLang="en-US"/>
              <a:pPr/>
              <a:t>‹#›</a:t>
            </a:fld>
            <a:endParaRPr lang="en-US" altLang="en-US"/>
          </a:p>
        </p:txBody>
      </p:sp>
    </p:spTree>
    <p:extLst>
      <p:ext uri="{BB962C8B-B14F-4D97-AF65-F5344CB8AC3E}">
        <p14:creationId xmlns:p14="http://schemas.microsoft.com/office/powerpoint/2010/main" val="421683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0CC25E4-B290-4EF2-B06E-8768670C32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930634-5081-4E97-A375-78F57DF2E4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1BC4A49-C19D-4F05-822F-9C4CCC066BCE}"/>
              </a:ext>
            </a:extLst>
          </p:cNvPr>
          <p:cNvSpPr>
            <a:spLocks noGrp="1" noChangeArrowheads="1"/>
          </p:cNvSpPr>
          <p:nvPr>
            <p:ph type="sldNum" sz="quarter" idx="12"/>
          </p:nvPr>
        </p:nvSpPr>
        <p:spPr>
          <a:ln/>
        </p:spPr>
        <p:txBody>
          <a:bodyPr/>
          <a:lstStyle>
            <a:lvl1pPr>
              <a:defRPr/>
            </a:lvl1pPr>
          </a:lstStyle>
          <a:p>
            <a:fld id="{972B9642-D5C2-47D5-A9A4-FA90F5630879}" type="slidenum">
              <a:rPr lang="en-US" altLang="en-US"/>
              <a:pPr/>
              <a:t>‹#›</a:t>
            </a:fld>
            <a:endParaRPr lang="en-US" altLang="en-US"/>
          </a:p>
        </p:txBody>
      </p:sp>
    </p:spTree>
    <p:extLst>
      <p:ext uri="{BB962C8B-B14F-4D97-AF65-F5344CB8AC3E}">
        <p14:creationId xmlns:p14="http://schemas.microsoft.com/office/powerpoint/2010/main" val="381444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DE4A412-2C3D-4A09-946F-8DDF9C8870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E6F13E-ED09-4341-9CD5-C27F997144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0E04FD7-118F-4DB6-BEAA-AD7E269BB52F}"/>
              </a:ext>
            </a:extLst>
          </p:cNvPr>
          <p:cNvSpPr>
            <a:spLocks noGrp="1" noChangeArrowheads="1"/>
          </p:cNvSpPr>
          <p:nvPr>
            <p:ph type="sldNum" sz="quarter" idx="12"/>
          </p:nvPr>
        </p:nvSpPr>
        <p:spPr>
          <a:ln/>
        </p:spPr>
        <p:txBody>
          <a:bodyPr/>
          <a:lstStyle>
            <a:lvl1pPr>
              <a:defRPr/>
            </a:lvl1pPr>
          </a:lstStyle>
          <a:p>
            <a:fld id="{20FDA4EC-ECF6-4A2B-A9FE-D9FC8206441A}" type="slidenum">
              <a:rPr lang="en-US" altLang="en-US"/>
              <a:pPr/>
              <a:t>‹#›</a:t>
            </a:fld>
            <a:endParaRPr lang="en-US" altLang="en-US"/>
          </a:p>
        </p:txBody>
      </p:sp>
    </p:spTree>
    <p:extLst>
      <p:ext uri="{BB962C8B-B14F-4D97-AF65-F5344CB8AC3E}">
        <p14:creationId xmlns:p14="http://schemas.microsoft.com/office/powerpoint/2010/main" val="76192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AA55CF2-BE38-414F-AE19-979D636D80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560A0C5-8D73-4748-A88B-027E46CDD4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064A953-DC0D-401D-80CA-68D72F69FE0A}"/>
              </a:ext>
            </a:extLst>
          </p:cNvPr>
          <p:cNvSpPr>
            <a:spLocks noGrp="1" noChangeArrowheads="1"/>
          </p:cNvSpPr>
          <p:nvPr>
            <p:ph type="sldNum" sz="quarter" idx="12"/>
          </p:nvPr>
        </p:nvSpPr>
        <p:spPr>
          <a:ln/>
        </p:spPr>
        <p:txBody>
          <a:bodyPr/>
          <a:lstStyle>
            <a:lvl1pPr>
              <a:defRPr/>
            </a:lvl1pPr>
          </a:lstStyle>
          <a:p>
            <a:fld id="{1FBE54CE-29F5-46D2-8525-4848C2C174CF}" type="slidenum">
              <a:rPr lang="en-US" altLang="en-US"/>
              <a:pPr/>
              <a:t>‹#›</a:t>
            </a:fld>
            <a:endParaRPr lang="en-US" altLang="en-US"/>
          </a:p>
        </p:txBody>
      </p:sp>
    </p:spTree>
    <p:extLst>
      <p:ext uri="{BB962C8B-B14F-4D97-AF65-F5344CB8AC3E}">
        <p14:creationId xmlns:p14="http://schemas.microsoft.com/office/powerpoint/2010/main" val="423646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32655185-CF61-4B0F-8C12-F5869D78486D}"/>
              </a:ext>
            </a:extLst>
          </p:cNvPr>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sz="2400"/>
          </a:p>
        </p:txBody>
      </p:sp>
      <p:sp>
        <p:nvSpPr>
          <p:cNvPr id="27650"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en-US"/>
              <a:t>Click to edit Master title style</a:t>
            </a:r>
          </a:p>
        </p:txBody>
      </p:sp>
      <p:sp>
        <p:nvSpPr>
          <p:cNvPr id="27651"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a:extLst>
              <a:ext uri="{FF2B5EF4-FFF2-40B4-BE49-F238E27FC236}">
                <a16:creationId xmlns:a16="http://schemas.microsoft.com/office/drawing/2014/main" id="{997CD609-7D7B-42D9-BBF0-052FD8779154}"/>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30A9C8-B21E-4BA1-8155-652E2BF4EA92}"/>
              </a:ext>
            </a:extLst>
          </p:cNvPr>
          <p:cNvSpPr>
            <a:spLocks noGrp="1" noChangeArrowheads="1"/>
          </p:cNvSpPr>
          <p:nvPr>
            <p:ph type="sldNum" sz="quarter" idx="11"/>
          </p:nvPr>
        </p:nvSpPr>
        <p:spPr/>
        <p:txBody>
          <a:bodyPr/>
          <a:lstStyle>
            <a:lvl1pPr>
              <a:defRPr/>
            </a:lvl1pPr>
          </a:lstStyle>
          <a:p>
            <a:fld id="{EC07EDEC-26E6-45C8-828A-22380B52FF89}" type="slidenum">
              <a:rPr lang="en-US" altLang="en-US"/>
              <a:pPr/>
              <a:t>‹#›</a:t>
            </a:fld>
            <a:endParaRPr lang="en-US" altLang="en-US"/>
          </a:p>
        </p:txBody>
      </p:sp>
      <p:sp>
        <p:nvSpPr>
          <p:cNvPr id="7" name="Rectangle 7">
            <a:extLst>
              <a:ext uri="{FF2B5EF4-FFF2-40B4-BE49-F238E27FC236}">
                <a16:creationId xmlns:a16="http://schemas.microsoft.com/office/drawing/2014/main" id="{7722D765-D801-4489-A285-06F886189014}"/>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5076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6C5F4A-ED7A-43F4-8F29-1F86920C41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6CF693-A966-4731-BF42-93D290F768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068CF0-684F-4825-B8E3-DC9ED65AB650}"/>
              </a:ext>
            </a:extLst>
          </p:cNvPr>
          <p:cNvSpPr>
            <a:spLocks noGrp="1" noChangeArrowheads="1"/>
          </p:cNvSpPr>
          <p:nvPr>
            <p:ph type="sldNum" sz="quarter" idx="12"/>
          </p:nvPr>
        </p:nvSpPr>
        <p:spPr>
          <a:ln/>
        </p:spPr>
        <p:txBody>
          <a:bodyPr/>
          <a:lstStyle>
            <a:lvl1pPr>
              <a:defRPr/>
            </a:lvl1pPr>
          </a:lstStyle>
          <a:p>
            <a:fld id="{C2C75956-9C29-411B-AC29-5AC099DA4EDD}" type="slidenum">
              <a:rPr lang="en-US" altLang="en-US"/>
              <a:pPr/>
              <a:t>‹#›</a:t>
            </a:fld>
            <a:endParaRPr lang="en-US" altLang="en-US"/>
          </a:p>
        </p:txBody>
      </p:sp>
    </p:spTree>
    <p:extLst>
      <p:ext uri="{BB962C8B-B14F-4D97-AF65-F5344CB8AC3E}">
        <p14:creationId xmlns:p14="http://schemas.microsoft.com/office/powerpoint/2010/main" val="36178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B162CD0-2E0F-4149-80BE-6CD07AFDD4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3F1E67-FD67-4402-810B-7C00CCE976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01753-48F7-4A39-99E2-4E623EC4491D}"/>
              </a:ext>
            </a:extLst>
          </p:cNvPr>
          <p:cNvSpPr>
            <a:spLocks noGrp="1" noChangeArrowheads="1"/>
          </p:cNvSpPr>
          <p:nvPr>
            <p:ph type="sldNum" sz="quarter" idx="12"/>
          </p:nvPr>
        </p:nvSpPr>
        <p:spPr>
          <a:ln/>
        </p:spPr>
        <p:txBody>
          <a:bodyPr/>
          <a:lstStyle>
            <a:lvl1pPr>
              <a:defRPr/>
            </a:lvl1pPr>
          </a:lstStyle>
          <a:p>
            <a:fld id="{AC4442BB-3062-4A34-AA1C-E83640DCAFAB}" type="slidenum">
              <a:rPr lang="en-US" altLang="en-US"/>
              <a:pPr/>
              <a:t>‹#›</a:t>
            </a:fld>
            <a:endParaRPr lang="en-US" altLang="en-US"/>
          </a:p>
        </p:txBody>
      </p:sp>
    </p:spTree>
    <p:extLst>
      <p:ext uri="{BB962C8B-B14F-4D97-AF65-F5344CB8AC3E}">
        <p14:creationId xmlns:p14="http://schemas.microsoft.com/office/powerpoint/2010/main" val="4683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964DF10-B404-4029-8F71-EC7874F724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D83EC7-DA31-49EC-A290-BFB0FD7B6F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800B99-5BE5-4415-B4C0-08C6EF16C630}"/>
              </a:ext>
            </a:extLst>
          </p:cNvPr>
          <p:cNvSpPr>
            <a:spLocks noGrp="1" noChangeArrowheads="1"/>
          </p:cNvSpPr>
          <p:nvPr>
            <p:ph type="sldNum" sz="quarter" idx="12"/>
          </p:nvPr>
        </p:nvSpPr>
        <p:spPr>
          <a:ln/>
        </p:spPr>
        <p:txBody>
          <a:bodyPr/>
          <a:lstStyle>
            <a:lvl1pPr>
              <a:defRPr/>
            </a:lvl1pPr>
          </a:lstStyle>
          <a:p>
            <a:fld id="{F0CA0AB8-38B6-4E86-9051-51815DA129F5}" type="slidenum">
              <a:rPr lang="en-US" altLang="en-US"/>
              <a:pPr/>
              <a:t>‹#›</a:t>
            </a:fld>
            <a:endParaRPr lang="en-US" altLang="en-US"/>
          </a:p>
        </p:txBody>
      </p:sp>
    </p:spTree>
    <p:extLst>
      <p:ext uri="{BB962C8B-B14F-4D97-AF65-F5344CB8AC3E}">
        <p14:creationId xmlns:p14="http://schemas.microsoft.com/office/powerpoint/2010/main" val="26372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263A6AE-00EC-41DC-9962-AC5D15CAE3C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BD76BB6-3372-4189-B2D0-1CDDBC0DB2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08661CF-0F95-4445-A0A1-12EBABD4D449}"/>
              </a:ext>
            </a:extLst>
          </p:cNvPr>
          <p:cNvSpPr>
            <a:spLocks noGrp="1" noChangeArrowheads="1"/>
          </p:cNvSpPr>
          <p:nvPr>
            <p:ph type="sldNum" sz="quarter" idx="12"/>
          </p:nvPr>
        </p:nvSpPr>
        <p:spPr>
          <a:ln/>
        </p:spPr>
        <p:txBody>
          <a:bodyPr/>
          <a:lstStyle>
            <a:lvl1pPr>
              <a:defRPr/>
            </a:lvl1pPr>
          </a:lstStyle>
          <a:p>
            <a:fld id="{01F70472-2484-4593-8AE2-C219811734B9}" type="slidenum">
              <a:rPr lang="en-US" altLang="en-US"/>
              <a:pPr/>
              <a:t>‹#›</a:t>
            </a:fld>
            <a:endParaRPr lang="en-US" altLang="en-US"/>
          </a:p>
        </p:txBody>
      </p:sp>
    </p:spTree>
    <p:extLst>
      <p:ext uri="{BB962C8B-B14F-4D97-AF65-F5344CB8AC3E}">
        <p14:creationId xmlns:p14="http://schemas.microsoft.com/office/powerpoint/2010/main" val="10857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ED60A7-B07F-4726-B617-5715F14858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9E2EF97-4233-4D17-A462-04FE182F96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1D80025-090A-436D-B0ED-61E68D3A6AE5}"/>
              </a:ext>
            </a:extLst>
          </p:cNvPr>
          <p:cNvSpPr>
            <a:spLocks noGrp="1" noChangeArrowheads="1"/>
          </p:cNvSpPr>
          <p:nvPr>
            <p:ph type="sldNum" sz="quarter" idx="12"/>
          </p:nvPr>
        </p:nvSpPr>
        <p:spPr>
          <a:ln/>
        </p:spPr>
        <p:txBody>
          <a:bodyPr/>
          <a:lstStyle>
            <a:lvl1pPr>
              <a:defRPr/>
            </a:lvl1pPr>
          </a:lstStyle>
          <a:p>
            <a:fld id="{4A5F4DE7-9661-4777-AADA-9260B7DFCF59}" type="slidenum">
              <a:rPr lang="en-US" altLang="en-US"/>
              <a:pPr/>
              <a:t>‹#›</a:t>
            </a:fld>
            <a:endParaRPr lang="en-US" altLang="en-US"/>
          </a:p>
        </p:txBody>
      </p:sp>
    </p:spTree>
    <p:extLst>
      <p:ext uri="{BB962C8B-B14F-4D97-AF65-F5344CB8AC3E}">
        <p14:creationId xmlns:p14="http://schemas.microsoft.com/office/powerpoint/2010/main" val="15601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828800"/>
            <a:ext cx="3860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68800" y="1828800"/>
            <a:ext cx="3860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62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C651BF-0F3F-4290-ADFB-3FCD72BD53C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18C3756-C11C-4E8B-97A5-0310637B4B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1D20777-BFAE-4D4E-9B7C-C9A62B80A519}"/>
              </a:ext>
            </a:extLst>
          </p:cNvPr>
          <p:cNvSpPr>
            <a:spLocks noGrp="1" noChangeArrowheads="1"/>
          </p:cNvSpPr>
          <p:nvPr>
            <p:ph type="sldNum" sz="quarter" idx="12"/>
          </p:nvPr>
        </p:nvSpPr>
        <p:spPr>
          <a:ln/>
        </p:spPr>
        <p:txBody>
          <a:bodyPr/>
          <a:lstStyle>
            <a:lvl1pPr>
              <a:defRPr/>
            </a:lvl1pPr>
          </a:lstStyle>
          <a:p>
            <a:fld id="{D37409E0-F0F6-4CD3-A358-CA844D55DA7D}" type="slidenum">
              <a:rPr lang="en-US" altLang="en-US"/>
              <a:pPr/>
              <a:t>‹#›</a:t>
            </a:fld>
            <a:endParaRPr lang="en-US" altLang="en-US"/>
          </a:p>
        </p:txBody>
      </p:sp>
    </p:spTree>
    <p:extLst>
      <p:ext uri="{BB962C8B-B14F-4D97-AF65-F5344CB8AC3E}">
        <p14:creationId xmlns:p14="http://schemas.microsoft.com/office/powerpoint/2010/main" val="398835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AE4FDF-E827-4711-B50B-78BD254DD0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40B338-193F-47B7-96C1-DE0D07A8BA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FFFB72-F04C-4914-970C-55377FAF4A2C}"/>
              </a:ext>
            </a:extLst>
          </p:cNvPr>
          <p:cNvSpPr>
            <a:spLocks noGrp="1" noChangeArrowheads="1"/>
          </p:cNvSpPr>
          <p:nvPr>
            <p:ph type="sldNum" sz="quarter" idx="12"/>
          </p:nvPr>
        </p:nvSpPr>
        <p:spPr>
          <a:ln/>
        </p:spPr>
        <p:txBody>
          <a:bodyPr/>
          <a:lstStyle>
            <a:lvl1pPr>
              <a:defRPr/>
            </a:lvl1pPr>
          </a:lstStyle>
          <a:p>
            <a:fld id="{01E8E944-1AA4-49EC-80F3-170C108CB75D}" type="slidenum">
              <a:rPr lang="en-US" altLang="en-US"/>
              <a:pPr/>
              <a:t>‹#›</a:t>
            </a:fld>
            <a:endParaRPr lang="en-US" altLang="en-US"/>
          </a:p>
        </p:txBody>
      </p:sp>
    </p:spTree>
    <p:extLst>
      <p:ext uri="{BB962C8B-B14F-4D97-AF65-F5344CB8AC3E}">
        <p14:creationId xmlns:p14="http://schemas.microsoft.com/office/powerpoint/2010/main" val="59939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648CAA-B5F3-4A7C-8797-20823AF3BF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437BE8-D736-4094-939B-49426E48E0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DCC880-6F06-41F1-8AA9-C8AA48A3FFF8}"/>
              </a:ext>
            </a:extLst>
          </p:cNvPr>
          <p:cNvSpPr>
            <a:spLocks noGrp="1" noChangeArrowheads="1"/>
          </p:cNvSpPr>
          <p:nvPr>
            <p:ph type="sldNum" sz="quarter" idx="12"/>
          </p:nvPr>
        </p:nvSpPr>
        <p:spPr>
          <a:ln/>
        </p:spPr>
        <p:txBody>
          <a:bodyPr/>
          <a:lstStyle>
            <a:lvl1pPr>
              <a:defRPr/>
            </a:lvl1pPr>
          </a:lstStyle>
          <a:p>
            <a:fld id="{993DA921-1F21-4448-AF5E-168E1C525C76}" type="slidenum">
              <a:rPr lang="en-US" altLang="en-US"/>
              <a:pPr/>
              <a:t>‹#›</a:t>
            </a:fld>
            <a:endParaRPr lang="en-US" altLang="en-US"/>
          </a:p>
        </p:txBody>
      </p:sp>
    </p:spTree>
    <p:extLst>
      <p:ext uri="{BB962C8B-B14F-4D97-AF65-F5344CB8AC3E}">
        <p14:creationId xmlns:p14="http://schemas.microsoft.com/office/powerpoint/2010/main" val="238344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E8FEE7-5736-4C27-A1AF-DB207C4ECA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8D7F45-5ECF-4F4E-8226-F1959688F1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48E576-B00E-4BFF-AB6C-BAF464D344C7}"/>
              </a:ext>
            </a:extLst>
          </p:cNvPr>
          <p:cNvSpPr>
            <a:spLocks noGrp="1" noChangeArrowheads="1"/>
          </p:cNvSpPr>
          <p:nvPr>
            <p:ph type="sldNum" sz="quarter" idx="12"/>
          </p:nvPr>
        </p:nvSpPr>
        <p:spPr>
          <a:ln/>
        </p:spPr>
        <p:txBody>
          <a:bodyPr/>
          <a:lstStyle>
            <a:lvl1pPr>
              <a:defRPr/>
            </a:lvl1pPr>
          </a:lstStyle>
          <a:p>
            <a:fld id="{023EDB8D-8FEC-4A34-97C7-4D240C2D33C3}" type="slidenum">
              <a:rPr lang="en-US" altLang="en-US"/>
              <a:pPr/>
              <a:t>‹#›</a:t>
            </a:fld>
            <a:endParaRPr lang="en-US" altLang="en-US"/>
          </a:p>
        </p:txBody>
      </p:sp>
    </p:spTree>
    <p:extLst>
      <p:ext uri="{BB962C8B-B14F-4D97-AF65-F5344CB8AC3E}">
        <p14:creationId xmlns:p14="http://schemas.microsoft.com/office/powerpoint/2010/main" val="348856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712D75-952E-4380-A8B3-A471DC6083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A127E4-D825-43A8-9EF9-295814D6B4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688FB9-0FB7-4A66-B436-09F472D95C60}"/>
              </a:ext>
            </a:extLst>
          </p:cNvPr>
          <p:cNvSpPr>
            <a:spLocks noGrp="1" noChangeArrowheads="1"/>
          </p:cNvSpPr>
          <p:nvPr>
            <p:ph type="sldNum" sz="quarter" idx="12"/>
          </p:nvPr>
        </p:nvSpPr>
        <p:spPr>
          <a:ln/>
        </p:spPr>
        <p:txBody>
          <a:bodyPr/>
          <a:lstStyle>
            <a:lvl1pPr>
              <a:defRPr/>
            </a:lvl1pPr>
          </a:lstStyle>
          <a:p>
            <a:fld id="{6496101C-E1B1-4F50-A1F9-6D4FF982D6A4}" type="slidenum">
              <a:rPr lang="en-US" altLang="en-US"/>
              <a:pPr/>
              <a:t>‹#›</a:t>
            </a:fld>
            <a:endParaRPr lang="en-US" altLang="en-US"/>
          </a:p>
        </p:txBody>
      </p:sp>
    </p:spTree>
    <p:extLst>
      <p:ext uri="{BB962C8B-B14F-4D97-AF65-F5344CB8AC3E}">
        <p14:creationId xmlns:p14="http://schemas.microsoft.com/office/powerpoint/2010/main" val="81905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AA54133-9359-425C-BB00-2D54B031318B}"/>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69E66B17-8E1B-49A9-8F60-F5D5CF57B1E1}"/>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p>
          </p:txBody>
        </p:sp>
        <p:sp>
          <p:nvSpPr>
            <p:cNvPr id="6" name="Freeform 4">
              <a:extLst>
                <a:ext uri="{FF2B5EF4-FFF2-40B4-BE49-F238E27FC236}">
                  <a16:creationId xmlns:a16="http://schemas.microsoft.com/office/drawing/2014/main" id="{339902DE-2150-445F-9A41-94395DD08B75}"/>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p>
          </p:txBody>
        </p:sp>
        <p:sp>
          <p:nvSpPr>
            <p:cNvPr id="7" name="Freeform 5">
              <a:extLst>
                <a:ext uri="{FF2B5EF4-FFF2-40B4-BE49-F238E27FC236}">
                  <a16:creationId xmlns:a16="http://schemas.microsoft.com/office/drawing/2014/main" id="{F2E8EAC9-8904-42BD-9070-075B9A1315CE}"/>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p>
          </p:txBody>
        </p:sp>
        <p:sp>
          <p:nvSpPr>
            <p:cNvPr id="8" name="Freeform 6">
              <a:extLst>
                <a:ext uri="{FF2B5EF4-FFF2-40B4-BE49-F238E27FC236}">
                  <a16:creationId xmlns:a16="http://schemas.microsoft.com/office/drawing/2014/main" id="{98556AD5-4338-4385-8064-821F1D8F8268}"/>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p>
          </p:txBody>
        </p:sp>
        <p:sp>
          <p:nvSpPr>
            <p:cNvPr id="9" name="Oval 7">
              <a:extLst>
                <a:ext uri="{FF2B5EF4-FFF2-40B4-BE49-F238E27FC236}">
                  <a16:creationId xmlns:a16="http://schemas.microsoft.com/office/drawing/2014/main" id="{892BC433-8B41-4102-89AB-F4F1633CB745}"/>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2400"/>
            </a:p>
          </p:txBody>
        </p:sp>
        <p:sp>
          <p:nvSpPr>
            <p:cNvPr id="10" name="Oval 8">
              <a:extLst>
                <a:ext uri="{FF2B5EF4-FFF2-40B4-BE49-F238E27FC236}">
                  <a16:creationId xmlns:a16="http://schemas.microsoft.com/office/drawing/2014/main" id="{C94F708D-805F-4AAD-908B-EFC8516BAC1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sz="2400"/>
            </a:p>
          </p:txBody>
        </p:sp>
        <p:sp>
          <p:nvSpPr>
            <p:cNvPr id="11" name="Oval 9">
              <a:extLst>
                <a:ext uri="{FF2B5EF4-FFF2-40B4-BE49-F238E27FC236}">
                  <a16:creationId xmlns:a16="http://schemas.microsoft.com/office/drawing/2014/main" id="{7404FB40-1CB8-4D2D-92F2-741AEF04ED24}"/>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2400"/>
            </a:p>
          </p:txBody>
        </p:sp>
      </p:grpSp>
      <p:sp>
        <p:nvSpPr>
          <p:cNvPr id="36874" name="Rectangle 10"/>
          <p:cNvSpPr>
            <a:spLocks noGrp="1" noChangeArrowheads="1"/>
          </p:cNvSpPr>
          <p:nvPr>
            <p:ph type="ctrTitle" sz="quarter"/>
          </p:nvPr>
        </p:nvSpPr>
        <p:spPr>
          <a:xfrm>
            <a:off x="914400" y="1873250"/>
            <a:ext cx="10363200" cy="1555750"/>
          </a:xfrm>
        </p:spPr>
        <p:txBody>
          <a:bodyPr/>
          <a:lstStyle>
            <a:lvl1pPr>
              <a:defRPr sz="4800"/>
            </a:lvl1pPr>
          </a:lstStyle>
          <a:p>
            <a:r>
              <a:rPr lang="en-US"/>
              <a:t>Click to edit Master title style</a:t>
            </a:r>
          </a:p>
        </p:txBody>
      </p:sp>
      <p:sp>
        <p:nvSpPr>
          <p:cNvPr id="3687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a:extLst>
              <a:ext uri="{FF2B5EF4-FFF2-40B4-BE49-F238E27FC236}">
                <a16:creationId xmlns:a16="http://schemas.microsoft.com/office/drawing/2014/main" id="{33BFC591-3283-4F82-A694-982D83AAEBB1}"/>
              </a:ext>
            </a:extLst>
          </p:cNvPr>
          <p:cNvSpPr>
            <a:spLocks noGrp="1" noChangeArrowheads="1"/>
          </p:cNvSpPr>
          <p:nvPr>
            <p:ph type="dt" sz="quarter" idx="10"/>
          </p:nvPr>
        </p:nvSpPr>
        <p:spPr/>
        <p:txBody>
          <a:bodyPr/>
          <a:lstStyle>
            <a:lvl1pPr>
              <a:defRPr/>
            </a:lvl1pPr>
          </a:lstStyle>
          <a:p>
            <a:pPr>
              <a:defRPr/>
            </a:pPr>
            <a:endParaRPr lang="en-US"/>
          </a:p>
        </p:txBody>
      </p:sp>
      <p:sp>
        <p:nvSpPr>
          <p:cNvPr id="13" name="Rectangle 13">
            <a:extLst>
              <a:ext uri="{FF2B5EF4-FFF2-40B4-BE49-F238E27FC236}">
                <a16:creationId xmlns:a16="http://schemas.microsoft.com/office/drawing/2014/main" id="{473FC1AD-1992-4399-BBF5-8FB161E7F1ED}"/>
              </a:ext>
            </a:extLst>
          </p:cNvPr>
          <p:cNvSpPr>
            <a:spLocks noGrp="1" noChangeArrowheads="1"/>
          </p:cNvSpPr>
          <p:nvPr>
            <p:ph type="ftr" sz="quarter" idx="11"/>
          </p:nvPr>
        </p:nvSpPr>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6BF781C7-CD9F-4170-8FA1-5D7FF8C9E67F}"/>
              </a:ext>
            </a:extLst>
          </p:cNvPr>
          <p:cNvSpPr>
            <a:spLocks noGrp="1" noChangeArrowheads="1"/>
          </p:cNvSpPr>
          <p:nvPr>
            <p:ph type="sldNum" sz="quarter" idx="12"/>
          </p:nvPr>
        </p:nvSpPr>
        <p:spPr/>
        <p:txBody>
          <a:bodyPr/>
          <a:lstStyle>
            <a:lvl1pPr>
              <a:defRPr/>
            </a:lvl1pPr>
          </a:lstStyle>
          <a:p>
            <a:fld id="{55F02B26-EDBF-4876-BC01-FCE390D10E99}" type="slidenum">
              <a:rPr lang="en-US" altLang="en-US"/>
              <a:pPr/>
              <a:t>‹#›</a:t>
            </a:fld>
            <a:endParaRPr lang="en-US" altLang="en-US"/>
          </a:p>
        </p:txBody>
      </p:sp>
    </p:spTree>
    <p:extLst>
      <p:ext uri="{BB962C8B-B14F-4D97-AF65-F5344CB8AC3E}">
        <p14:creationId xmlns:p14="http://schemas.microsoft.com/office/powerpoint/2010/main" val="8491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4E8AF1F-C21C-4560-99C4-B526A48A34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6905C99F-F465-45F6-91EC-A9CF7CB28A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C401F27B-B7A8-4BBF-A586-F8665A8E2F21}"/>
              </a:ext>
            </a:extLst>
          </p:cNvPr>
          <p:cNvSpPr>
            <a:spLocks noGrp="1" noChangeArrowheads="1"/>
          </p:cNvSpPr>
          <p:nvPr>
            <p:ph type="sldNum" sz="quarter" idx="12"/>
          </p:nvPr>
        </p:nvSpPr>
        <p:spPr>
          <a:ln/>
        </p:spPr>
        <p:txBody>
          <a:bodyPr/>
          <a:lstStyle>
            <a:lvl1pPr>
              <a:defRPr/>
            </a:lvl1pPr>
          </a:lstStyle>
          <a:p>
            <a:fld id="{FF507A58-44DE-4139-AC91-2477DEB1C5E1}" type="slidenum">
              <a:rPr lang="en-US" altLang="en-US"/>
              <a:pPr/>
              <a:t>‹#›</a:t>
            </a:fld>
            <a:endParaRPr lang="en-US" altLang="en-US"/>
          </a:p>
        </p:txBody>
      </p:sp>
    </p:spTree>
    <p:extLst>
      <p:ext uri="{BB962C8B-B14F-4D97-AF65-F5344CB8AC3E}">
        <p14:creationId xmlns:p14="http://schemas.microsoft.com/office/powerpoint/2010/main" val="348811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83AD253D-FC45-49CA-B755-35C7234E6F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E9326E62-17CC-48A9-8475-7026151ADE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7D520409-C9B2-4F23-8FD0-CCA3A8B58311}"/>
              </a:ext>
            </a:extLst>
          </p:cNvPr>
          <p:cNvSpPr>
            <a:spLocks noGrp="1" noChangeArrowheads="1"/>
          </p:cNvSpPr>
          <p:nvPr>
            <p:ph type="sldNum" sz="quarter" idx="12"/>
          </p:nvPr>
        </p:nvSpPr>
        <p:spPr>
          <a:ln/>
        </p:spPr>
        <p:txBody>
          <a:bodyPr/>
          <a:lstStyle>
            <a:lvl1pPr>
              <a:defRPr/>
            </a:lvl1pPr>
          </a:lstStyle>
          <a:p>
            <a:fld id="{89326E22-470C-4722-8900-448A6D490028}" type="slidenum">
              <a:rPr lang="en-US" altLang="en-US"/>
              <a:pPr/>
              <a:t>‹#›</a:t>
            </a:fld>
            <a:endParaRPr lang="en-US" altLang="en-US"/>
          </a:p>
        </p:txBody>
      </p:sp>
    </p:spTree>
    <p:extLst>
      <p:ext uri="{BB962C8B-B14F-4D97-AF65-F5344CB8AC3E}">
        <p14:creationId xmlns:p14="http://schemas.microsoft.com/office/powerpoint/2010/main" val="10744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1BDDC21-CC7C-4EE3-9C46-10425E1961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84ADFC2-7D31-4BA8-97F4-C47FCCC58A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5D0C16A0-D209-44DB-852E-3802EBB97669}"/>
              </a:ext>
            </a:extLst>
          </p:cNvPr>
          <p:cNvSpPr>
            <a:spLocks noGrp="1" noChangeArrowheads="1"/>
          </p:cNvSpPr>
          <p:nvPr>
            <p:ph type="sldNum" sz="quarter" idx="12"/>
          </p:nvPr>
        </p:nvSpPr>
        <p:spPr>
          <a:ln/>
        </p:spPr>
        <p:txBody>
          <a:bodyPr/>
          <a:lstStyle>
            <a:lvl1pPr>
              <a:defRPr/>
            </a:lvl1pPr>
          </a:lstStyle>
          <a:p>
            <a:fld id="{E9D6276B-02B6-424F-9CB7-BCCAE0B49D2C}" type="slidenum">
              <a:rPr lang="en-US" altLang="en-US"/>
              <a:pPr/>
              <a:t>‹#›</a:t>
            </a:fld>
            <a:endParaRPr lang="en-US" altLang="en-US"/>
          </a:p>
        </p:txBody>
      </p:sp>
    </p:spTree>
    <p:extLst>
      <p:ext uri="{BB962C8B-B14F-4D97-AF65-F5344CB8AC3E}">
        <p14:creationId xmlns:p14="http://schemas.microsoft.com/office/powerpoint/2010/main" val="400717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F218ED71-0BD1-44D9-B46E-07BFC584CD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10A7AE98-436D-4572-9B66-C3E4921A6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F274009B-5432-4357-A14D-8031C220BBC3}"/>
              </a:ext>
            </a:extLst>
          </p:cNvPr>
          <p:cNvSpPr>
            <a:spLocks noGrp="1" noChangeArrowheads="1"/>
          </p:cNvSpPr>
          <p:nvPr>
            <p:ph type="sldNum" sz="quarter" idx="12"/>
          </p:nvPr>
        </p:nvSpPr>
        <p:spPr>
          <a:ln/>
        </p:spPr>
        <p:txBody>
          <a:bodyPr/>
          <a:lstStyle>
            <a:lvl1pPr>
              <a:defRPr/>
            </a:lvl1pPr>
          </a:lstStyle>
          <a:p>
            <a:fld id="{FBA31461-4766-440C-BB1B-0AE99BB832FE}" type="slidenum">
              <a:rPr lang="en-US" altLang="en-US"/>
              <a:pPr/>
              <a:t>‹#›</a:t>
            </a:fld>
            <a:endParaRPr lang="en-US" altLang="en-US"/>
          </a:p>
        </p:txBody>
      </p:sp>
    </p:spTree>
    <p:extLst>
      <p:ext uri="{BB962C8B-B14F-4D97-AF65-F5344CB8AC3E}">
        <p14:creationId xmlns:p14="http://schemas.microsoft.com/office/powerpoint/2010/main" val="14243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3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1D0FA598-AFFD-44D3-BE4E-E573CD94C26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9169A4B1-521B-42D5-B4C8-7EFC49BBCE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6C0C749C-168B-4A35-8B57-2476DCC205CA}"/>
              </a:ext>
            </a:extLst>
          </p:cNvPr>
          <p:cNvSpPr>
            <a:spLocks noGrp="1" noChangeArrowheads="1"/>
          </p:cNvSpPr>
          <p:nvPr>
            <p:ph type="sldNum" sz="quarter" idx="12"/>
          </p:nvPr>
        </p:nvSpPr>
        <p:spPr>
          <a:ln/>
        </p:spPr>
        <p:txBody>
          <a:bodyPr/>
          <a:lstStyle>
            <a:lvl1pPr>
              <a:defRPr/>
            </a:lvl1pPr>
          </a:lstStyle>
          <a:p>
            <a:fld id="{9A846685-951D-449B-B427-B673730254D9}" type="slidenum">
              <a:rPr lang="en-US" altLang="en-US"/>
              <a:pPr/>
              <a:t>‹#›</a:t>
            </a:fld>
            <a:endParaRPr lang="en-US" altLang="en-US"/>
          </a:p>
        </p:txBody>
      </p:sp>
    </p:spTree>
    <p:extLst>
      <p:ext uri="{BB962C8B-B14F-4D97-AF65-F5344CB8AC3E}">
        <p14:creationId xmlns:p14="http://schemas.microsoft.com/office/powerpoint/2010/main" val="39976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87CF2AD6-E19E-4FB8-BBA1-D018E026DA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A1289CFF-AB83-4991-9B6D-7030DC54B9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FFD5D4F0-65D9-4510-A601-424A5F086F6A}"/>
              </a:ext>
            </a:extLst>
          </p:cNvPr>
          <p:cNvSpPr>
            <a:spLocks noGrp="1" noChangeArrowheads="1"/>
          </p:cNvSpPr>
          <p:nvPr>
            <p:ph type="sldNum" sz="quarter" idx="12"/>
          </p:nvPr>
        </p:nvSpPr>
        <p:spPr>
          <a:ln/>
        </p:spPr>
        <p:txBody>
          <a:bodyPr/>
          <a:lstStyle>
            <a:lvl1pPr>
              <a:defRPr/>
            </a:lvl1pPr>
          </a:lstStyle>
          <a:p>
            <a:fld id="{9FC047DD-651B-4CDE-8CCF-AB248203E3B8}" type="slidenum">
              <a:rPr lang="en-US" altLang="en-US"/>
              <a:pPr/>
              <a:t>‹#›</a:t>
            </a:fld>
            <a:endParaRPr lang="en-US" altLang="en-US"/>
          </a:p>
        </p:txBody>
      </p:sp>
    </p:spTree>
    <p:extLst>
      <p:ext uri="{BB962C8B-B14F-4D97-AF65-F5344CB8AC3E}">
        <p14:creationId xmlns:p14="http://schemas.microsoft.com/office/powerpoint/2010/main" val="6377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1F3E04D5-993A-4D87-9407-A340D66CE9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3CD7C5D-5193-4670-88E8-4568EAE605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A9579CA4-0048-4ABC-BD8A-E0EA66AD7EA7}"/>
              </a:ext>
            </a:extLst>
          </p:cNvPr>
          <p:cNvSpPr>
            <a:spLocks noGrp="1" noChangeArrowheads="1"/>
          </p:cNvSpPr>
          <p:nvPr>
            <p:ph type="sldNum" sz="quarter" idx="12"/>
          </p:nvPr>
        </p:nvSpPr>
        <p:spPr>
          <a:ln/>
        </p:spPr>
        <p:txBody>
          <a:bodyPr/>
          <a:lstStyle>
            <a:lvl1pPr>
              <a:defRPr/>
            </a:lvl1pPr>
          </a:lstStyle>
          <a:p>
            <a:fld id="{3864B1DE-CC24-4693-A7D7-2A0AADEAEC13}" type="slidenum">
              <a:rPr lang="en-US" altLang="en-US"/>
              <a:pPr/>
              <a:t>‹#›</a:t>
            </a:fld>
            <a:endParaRPr lang="en-US" altLang="en-US"/>
          </a:p>
        </p:txBody>
      </p:sp>
    </p:spTree>
    <p:extLst>
      <p:ext uri="{BB962C8B-B14F-4D97-AF65-F5344CB8AC3E}">
        <p14:creationId xmlns:p14="http://schemas.microsoft.com/office/powerpoint/2010/main" val="5971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30921460-A6E5-412B-8FE2-993935F4FF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72549B8F-BA57-424E-905E-22C83FE301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79354994-0531-4DAE-B2E3-79CA08876395}"/>
              </a:ext>
            </a:extLst>
          </p:cNvPr>
          <p:cNvSpPr>
            <a:spLocks noGrp="1" noChangeArrowheads="1"/>
          </p:cNvSpPr>
          <p:nvPr>
            <p:ph type="sldNum" sz="quarter" idx="12"/>
          </p:nvPr>
        </p:nvSpPr>
        <p:spPr>
          <a:ln/>
        </p:spPr>
        <p:txBody>
          <a:bodyPr/>
          <a:lstStyle>
            <a:lvl1pPr>
              <a:defRPr/>
            </a:lvl1pPr>
          </a:lstStyle>
          <a:p>
            <a:fld id="{6E38BA99-8B4B-4520-BF08-1CF5710CC8D3}" type="slidenum">
              <a:rPr lang="en-US" altLang="en-US"/>
              <a:pPr/>
              <a:t>‹#›</a:t>
            </a:fld>
            <a:endParaRPr lang="en-US" altLang="en-US"/>
          </a:p>
        </p:txBody>
      </p:sp>
    </p:spTree>
    <p:extLst>
      <p:ext uri="{BB962C8B-B14F-4D97-AF65-F5344CB8AC3E}">
        <p14:creationId xmlns:p14="http://schemas.microsoft.com/office/powerpoint/2010/main" val="34440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149386C3-10A3-4489-B1A1-BEE5970DA8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955DC98-611C-43F6-A724-DC8DE89C6C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CC4D6406-2F4C-4D0E-8C85-9B069B89957D}"/>
              </a:ext>
            </a:extLst>
          </p:cNvPr>
          <p:cNvSpPr>
            <a:spLocks noGrp="1" noChangeArrowheads="1"/>
          </p:cNvSpPr>
          <p:nvPr>
            <p:ph type="sldNum" sz="quarter" idx="12"/>
          </p:nvPr>
        </p:nvSpPr>
        <p:spPr>
          <a:ln/>
        </p:spPr>
        <p:txBody>
          <a:bodyPr/>
          <a:lstStyle>
            <a:lvl1pPr>
              <a:defRPr/>
            </a:lvl1pPr>
          </a:lstStyle>
          <a:p>
            <a:fld id="{23291905-805A-426B-BFC6-F21ACFA63ECF}" type="slidenum">
              <a:rPr lang="en-US" altLang="en-US"/>
              <a:pPr/>
              <a:t>‹#›</a:t>
            </a:fld>
            <a:endParaRPr lang="en-US" altLang="en-US"/>
          </a:p>
        </p:txBody>
      </p:sp>
    </p:spTree>
    <p:extLst>
      <p:ext uri="{BB962C8B-B14F-4D97-AF65-F5344CB8AC3E}">
        <p14:creationId xmlns:p14="http://schemas.microsoft.com/office/powerpoint/2010/main" val="11044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F795858-166B-41EB-93BB-7720E2CD25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DD6EEE4F-33FD-492C-93E9-084F15E22B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9115AC9-A68E-4AD7-9736-07B7EE43E58D}"/>
              </a:ext>
            </a:extLst>
          </p:cNvPr>
          <p:cNvSpPr>
            <a:spLocks noGrp="1" noChangeArrowheads="1"/>
          </p:cNvSpPr>
          <p:nvPr>
            <p:ph type="sldNum" sz="quarter" idx="12"/>
          </p:nvPr>
        </p:nvSpPr>
        <p:spPr>
          <a:ln/>
        </p:spPr>
        <p:txBody>
          <a:bodyPr/>
          <a:lstStyle>
            <a:lvl1pPr>
              <a:defRPr/>
            </a:lvl1pPr>
          </a:lstStyle>
          <a:p>
            <a:fld id="{21EA9CD4-891F-405D-A77B-CB3D06ABFD02}" type="slidenum">
              <a:rPr lang="en-US" altLang="en-US"/>
              <a:pPr/>
              <a:t>‹#›</a:t>
            </a:fld>
            <a:endParaRPr lang="en-US" altLang="en-US"/>
          </a:p>
        </p:txBody>
      </p:sp>
    </p:spTree>
    <p:extLst>
      <p:ext uri="{BB962C8B-B14F-4D97-AF65-F5344CB8AC3E}">
        <p14:creationId xmlns:p14="http://schemas.microsoft.com/office/powerpoint/2010/main" val="19806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B037A0F-368F-4649-8683-69F7B8D2EE2E}"/>
              </a:ext>
            </a:extLst>
          </p:cNvPr>
          <p:cNvSpPr>
            <a:spLocks noChangeArrowheads="1"/>
          </p:cNvSpPr>
          <p:nvPr/>
        </p:nvSpPr>
        <p:spPr bwMode="auto">
          <a:xfrm>
            <a:off x="1625600" y="1143000"/>
            <a:ext cx="10261600" cy="579438"/>
          </a:xfrm>
          <a:prstGeom prst="rect">
            <a:avLst/>
          </a:prstGeom>
          <a:noFill/>
          <a:ln w="12700">
            <a:noFill/>
            <a:miter lim="800000"/>
            <a:headEnd/>
            <a:tailEnd/>
          </a:ln>
          <a:effectLst/>
        </p:spPr>
        <p:txBody>
          <a:bodyPr wrap="none" anchor="ctr"/>
          <a:lstStyle/>
          <a:p>
            <a:pPr>
              <a:defRPr/>
            </a:pPr>
            <a:endParaRPr lang="en-US" sz="2400"/>
          </a:p>
        </p:txBody>
      </p:sp>
      <p:sp>
        <p:nvSpPr>
          <p:cNvPr id="5" name="Rectangle 3">
            <a:extLst>
              <a:ext uri="{FF2B5EF4-FFF2-40B4-BE49-F238E27FC236}">
                <a16:creationId xmlns:a16="http://schemas.microsoft.com/office/drawing/2014/main" id="{DFD899BC-941F-478D-AC94-CA8230BF0B7B}"/>
              </a:ext>
            </a:extLst>
          </p:cNvPr>
          <p:cNvSpPr>
            <a:spLocks noChangeArrowheads="1"/>
          </p:cNvSpPr>
          <p:nvPr/>
        </p:nvSpPr>
        <p:spPr bwMode="auto">
          <a:xfrm>
            <a:off x="2235200" y="1905000"/>
            <a:ext cx="9245600" cy="457200"/>
          </a:xfrm>
          <a:prstGeom prst="rect">
            <a:avLst/>
          </a:prstGeom>
          <a:noFill/>
          <a:ln w="12700">
            <a:noFill/>
            <a:miter lim="800000"/>
            <a:headEnd/>
            <a:tailEnd/>
          </a:ln>
          <a:effectLst/>
        </p:spPr>
        <p:txBody>
          <a:bodyPr wrap="none" anchor="ctr"/>
          <a:lstStyle/>
          <a:p>
            <a:pPr>
              <a:defRPr/>
            </a:pPr>
            <a:endParaRPr lang="en-US" sz="2400"/>
          </a:p>
        </p:txBody>
      </p:sp>
      <p:pic>
        <p:nvPicPr>
          <p:cNvPr id="6" name="Picture 4">
            <a:extLst>
              <a:ext uri="{FF2B5EF4-FFF2-40B4-BE49-F238E27FC236}">
                <a16:creationId xmlns:a16="http://schemas.microsoft.com/office/drawing/2014/main" id="{2FC9B3C4-32F6-48DD-B6E9-A0F994771B0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2229" name="Rectangle 5"/>
          <p:cNvSpPr>
            <a:spLocks noGrp="1" noChangeArrowheads="1"/>
          </p:cNvSpPr>
          <p:nvPr>
            <p:ph type="ctrTitle" sz="quarter"/>
          </p:nvPr>
        </p:nvSpPr>
        <p:spPr>
          <a:xfrm>
            <a:off x="203200" y="152400"/>
            <a:ext cx="5588000" cy="533400"/>
          </a:xfrm>
        </p:spPr>
        <p:txBody>
          <a:bodyPr/>
          <a:lstStyle>
            <a:lvl1pPr>
              <a:defRPr b="1"/>
            </a:lvl1pPr>
          </a:lstStyle>
          <a:p>
            <a:r>
              <a:rPr lang="en-US"/>
              <a:t>Click to edit Master title style</a:t>
            </a:r>
          </a:p>
        </p:txBody>
      </p:sp>
      <p:sp>
        <p:nvSpPr>
          <p:cNvPr id="52230" name="Rectangle 6"/>
          <p:cNvSpPr>
            <a:spLocks noGrp="1" noChangeArrowheads="1"/>
          </p:cNvSpPr>
          <p:nvPr>
            <p:ph type="subTitle" sz="quarter" idx="1"/>
          </p:nvPr>
        </p:nvSpPr>
        <p:spPr>
          <a:xfrm>
            <a:off x="6197600" y="3581400"/>
            <a:ext cx="5689600" cy="3276600"/>
          </a:xfrm>
        </p:spPr>
        <p:txBody>
          <a:bodyPr/>
          <a:lstStyle>
            <a:lvl1pPr marL="0" indent="0">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0081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67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1872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99200" y="3505200"/>
            <a:ext cx="2844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47200" y="3505200"/>
            <a:ext cx="2844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849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978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3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141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5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830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83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2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940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98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914400" y="2857500"/>
            <a:ext cx="10363200" cy="1143000"/>
          </a:xfrm>
        </p:spPr>
        <p:txBody>
          <a:bodyPr/>
          <a:lstStyle>
            <a:lvl1pPr>
              <a:defRPr/>
            </a:lvl1pPr>
          </a:lstStyle>
          <a:p>
            <a:r>
              <a:rPr lang="en-US"/>
              <a:t>Click to edit Master title style</a:t>
            </a:r>
          </a:p>
        </p:txBody>
      </p:sp>
      <p:sp>
        <p:nvSpPr>
          <p:cNvPr id="63491" name="Rectangle 3"/>
          <p:cNvSpPr>
            <a:spLocks noGrp="1" noChangeArrowheads="1"/>
          </p:cNvSpPr>
          <p:nvPr>
            <p:ph type="subTitle" idx="1"/>
          </p:nvPr>
        </p:nvSpPr>
        <p:spPr>
          <a:xfrm>
            <a:off x="0" y="990600"/>
            <a:ext cx="10668000" cy="914400"/>
          </a:xfrm>
        </p:spPr>
        <p:txBody>
          <a:bodyPr/>
          <a:lstStyle>
            <a:lvl1pPr marL="0" indent="0">
              <a:buFontTx/>
              <a:buNone/>
              <a:defRPr>
                <a:solidFill>
                  <a:schemeClr val="tx1"/>
                </a:solidFill>
              </a:defRPr>
            </a:lvl1pPr>
          </a:lstStyle>
          <a:p>
            <a:r>
              <a:rPr lang="en-US"/>
              <a:t>Click to edit Master subtitle style</a:t>
            </a:r>
          </a:p>
        </p:txBody>
      </p:sp>
      <p:sp>
        <p:nvSpPr>
          <p:cNvPr id="4" name="Rectangle 4">
            <a:extLst>
              <a:ext uri="{FF2B5EF4-FFF2-40B4-BE49-F238E27FC236}">
                <a16:creationId xmlns:a16="http://schemas.microsoft.com/office/drawing/2014/main" id="{C904706C-274C-430D-AC0B-E0520D5DA45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EA9F53-088E-49F7-865A-A25DF0EC17C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679012-9CB2-4A31-BA93-57A523AA7329}"/>
              </a:ext>
            </a:extLst>
          </p:cNvPr>
          <p:cNvSpPr>
            <a:spLocks noGrp="1" noChangeArrowheads="1"/>
          </p:cNvSpPr>
          <p:nvPr>
            <p:ph type="sldNum" sz="quarter" idx="12"/>
          </p:nvPr>
        </p:nvSpPr>
        <p:spPr/>
        <p:txBody>
          <a:bodyPr/>
          <a:lstStyle>
            <a:lvl1pPr>
              <a:defRPr/>
            </a:lvl1pPr>
          </a:lstStyle>
          <a:p>
            <a:fld id="{55B238D8-E10A-4A62-A6E3-5357C661F4F6}" type="slidenum">
              <a:rPr lang="en-US" altLang="en-US"/>
              <a:pPr/>
              <a:t>‹#›</a:t>
            </a:fld>
            <a:endParaRPr lang="en-US" altLang="en-US"/>
          </a:p>
        </p:txBody>
      </p:sp>
    </p:spTree>
    <p:extLst>
      <p:ext uri="{BB962C8B-B14F-4D97-AF65-F5344CB8AC3E}">
        <p14:creationId xmlns:p14="http://schemas.microsoft.com/office/powerpoint/2010/main" val="40752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ED3E50-45D3-4DD3-B29A-C3073EBEFD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0BB3A2-9D84-43D7-B320-9406502FD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2D0848-615C-4B0F-8EC1-DE61C9D733FE}"/>
              </a:ext>
            </a:extLst>
          </p:cNvPr>
          <p:cNvSpPr>
            <a:spLocks noGrp="1" noChangeArrowheads="1"/>
          </p:cNvSpPr>
          <p:nvPr>
            <p:ph type="sldNum" sz="quarter" idx="12"/>
          </p:nvPr>
        </p:nvSpPr>
        <p:spPr>
          <a:ln/>
        </p:spPr>
        <p:txBody>
          <a:bodyPr/>
          <a:lstStyle>
            <a:lvl1pPr>
              <a:defRPr/>
            </a:lvl1pPr>
          </a:lstStyle>
          <a:p>
            <a:fld id="{FC68A7F9-2811-4387-8A56-0E174BA83956}" type="slidenum">
              <a:rPr lang="en-US" altLang="en-US"/>
              <a:pPr/>
              <a:t>‹#›</a:t>
            </a:fld>
            <a:endParaRPr lang="en-US" altLang="en-US"/>
          </a:p>
        </p:txBody>
      </p:sp>
    </p:spTree>
    <p:extLst>
      <p:ext uri="{BB962C8B-B14F-4D97-AF65-F5344CB8AC3E}">
        <p14:creationId xmlns:p14="http://schemas.microsoft.com/office/powerpoint/2010/main" val="337706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0C50E82-404E-4301-B04E-CD2E95C3E9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1F37F6-289C-4629-9BA0-BA4CEA4734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CF5A3E-E28C-4AA3-964A-61918D8C709F}"/>
              </a:ext>
            </a:extLst>
          </p:cNvPr>
          <p:cNvSpPr>
            <a:spLocks noGrp="1" noChangeArrowheads="1"/>
          </p:cNvSpPr>
          <p:nvPr>
            <p:ph type="sldNum" sz="quarter" idx="12"/>
          </p:nvPr>
        </p:nvSpPr>
        <p:spPr>
          <a:ln/>
        </p:spPr>
        <p:txBody>
          <a:bodyPr/>
          <a:lstStyle>
            <a:lvl1pPr>
              <a:defRPr/>
            </a:lvl1pPr>
          </a:lstStyle>
          <a:p>
            <a:fld id="{BE9C949E-1CD9-43F7-806C-12FE2AF9A683}" type="slidenum">
              <a:rPr lang="en-US" altLang="en-US"/>
              <a:pPr/>
              <a:t>‹#›</a:t>
            </a:fld>
            <a:endParaRPr lang="en-US" altLang="en-US"/>
          </a:p>
        </p:txBody>
      </p:sp>
    </p:spTree>
    <p:extLst>
      <p:ext uri="{BB962C8B-B14F-4D97-AF65-F5344CB8AC3E}">
        <p14:creationId xmlns:p14="http://schemas.microsoft.com/office/powerpoint/2010/main" val="416035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29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7D05ED-F17E-4F95-AC9C-FD221249D0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8D7482-FD80-4CE8-B88C-DEBC5929BF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FD5D9E-F6A0-4041-B337-86D23F9F78E7}"/>
              </a:ext>
            </a:extLst>
          </p:cNvPr>
          <p:cNvSpPr>
            <a:spLocks noGrp="1" noChangeArrowheads="1"/>
          </p:cNvSpPr>
          <p:nvPr>
            <p:ph type="sldNum" sz="quarter" idx="12"/>
          </p:nvPr>
        </p:nvSpPr>
        <p:spPr>
          <a:ln/>
        </p:spPr>
        <p:txBody>
          <a:bodyPr/>
          <a:lstStyle>
            <a:lvl1pPr>
              <a:defRPr/>
            </a:lvl1pPr>
          </a:lstStyle>
          <a:p>
            <a:fld id="{9CA6455E-BE20-47B0-BE62-0DBF6F5083BD}" type="slidenum">
              <a:rPr lang="en-US" altLang="en-US"/>
              <a:pPr/>
              <a:t>‹#›</a:t>
            </a:fld>
            <a:endParaRPr lang="en-US" altLang="en-US"/>
          </a:p>
        </p:txBody>
      </p:sp>
    </p:spTree>
    <p:extLst>
      <p:ext uri="{BB962C8B-B14F-4D97-AF65-F5344CB8AC3E}">
        <p14:creationId xmlns:p14="http://schemas.microsoft.com/office/powerpoint/2010/main" val="25523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8B382C6-A471-4132-8844-04AFE07CC23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EBFB0BC-C215-4EE1-9F4D-7F104E6968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2A54C39-11D0-4875-920E-5B77E9ADB35E}"/>
              </a:ext>
            </a:extLst>
          </p:cNvPr>
          <p:cNvSpPr>
            <a:spLocks noGrp="1" noChangeArrowheads="1"/>
          </p:cNvSpPr>
          <p:nvPr>
            <p:ph type="sldNum" sz="quarter" idx="12"/>
          </p:nvPr>
        </p:nvSpPr>
        <p:spPr>
          <a:ln/>
        </p:spPr>
        <p:txBody>
          <a:bodyPr/>
          <a:lstStyle>
            <a:lvl1pPr>
              <a:defRPr/>
            </a:lvl1pPr>
          </a:lstStyle>
          <a:p>
            <a:fld id="{680CB2BE-D56F-4E6B-B78E-7FAE9FD89060}" type="slidenum">
              <a:rPr lang="en-US" altLang="en-US"/>
              <a:pPr/>
              <a:t>‹#›</a:t>
            </a:fld>
            <a:endParaRPr lang="en-US" altLang="en-US"/>
          </a:p>
        </p:txBody>
      </p:sp>
    </p:spTree>
    <p:extLst>
      <p:ext uri="{BB962C8B-B14F-4D97-AF65-F5344CB8AC3E}">
        <p14:creationId xmlns:p14="http://schemas.microsoft.com/office/powerpoint/2010/main" val="38758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9CFE12-8601-4693-80B0-7ADE0D8658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5C1FFB4-9441-4438-83CF-C800CBF494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09496DE-DD2B-4FB3-A92A-32BDF07D4C96}"/>
              </a:ext>
            </a:extLst>
          </p:cNvPr>
          <p:cNvSpPr>
            <a:spLocks noGrp="1" noChangeArrowheads="1"/>
          </p:cNvSpPr>
          <p:nvPr>
            <p:ph type="sldNum" sz="quarter" idx="12"/>
          </p:nvPr>
        </p:nvSpPr>
        <p:spPr>
          <a:ln/>
        </p:spPr>
        <p:txBody>
          <a:bodyPr/>
          <a:lstStyle>
            <a:lvl1pPr>
              <a:defRPr/>
            </a:lvl1pPr>
          </a:lstStyle>
          <a:p>
            <a:fld id="{3096FE87-2690-421E-A399-7E94EF02B81F}" type="slidenum">
              <a:rPr lang="en-US" altLang="en-US"/>
              <a:pPr/>
              <a:t>‹#›</a:t>
            </a:fld>
            <a:endParaRPr lang="en-US" altLang="en-US"/>
          </a:p>
        </p:txBody>
      </p:sp>
    </p:spTree>
    <p:extLst>
      <p:ext uri="{BB962C8B-B14F-4D97-AF65-F5344CB8AC3E}">
        <p14:creationId xmlns:p14="http://schemas.microsoft.com/office/powerpoint/2010/main" val="64955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6070E8-AD08-40D8-9DC5-29E3ABB64C3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BF3988C-244A-4CE2-A61B-0AA69D1FA8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A441C24-5758-405F-AABA-A363AFC0DA13}"/>
              </a:ext>
            </a:extLst>
          </p:cNvPr>
          <p:cNvSpPr>
            <a:spLocks noGrp="1" noChangeArrowheads="1"/>
          </p:cNvSpPr>
          <p:nvPr>
            <p:ph type="sldNum" sz="quarter" idx="12"/>
          </p:nvPr>
        </p:nvSpPr>
        <p:spPr>
          <a:ln/>
        </p:spPr>
        <p:txBody>
          <a:bodyPr/>
          <a:lstStyle>
            <a:lvl1pPr>
              <a:defRPr/>
            </a:lvl1pPr>
          </a:lstStyle>
          <a:p>
            <a:fld id="{5A0D563F-1ABE-49C1-B24B-D26601725D8E}" type="slidenum">
              <a:rPr lang="en-US" altLang="en-US"/>
              <a:pPr/>
              <a:t>‹#›</a:t>
            </a:fld>
            <a:endParaRPr lang="en-US" altLang="en-US"/>
          </a:p>
        </p:txBody>
      </p:sp>
    </p:spTree>
    <p:extLst>
      <p:ext uri="{BB962C8B-B14F-4D97-AF65-F5344CB8AC3E}">
        <p14:creationId xmlns:p14="http://schemas.microsoft.com/office/powerpoint/2010/main" val="16398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1830A9-CF9C-4886-B99D-030CE00817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47FCAF-997A-4020-B60C-9047F27B57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36A345-13D0-4781-A8E0-D803ECB01328}"/>
              </a:ext>
            </a:extLst>
          </p:cNvPr>
          <p:cNvSpPr>
            <a:spLocks noGrp="1" noChangeArrowheads="1"/>
          </p:cNvSpPr>
          <p:nvPr>
            <p:ph type="sldNum" sz="quarter" idx="12"/>
          </p:nvPr>
        </p:nvSpPr>
        <p:spPr>
          <a:ln/>
        </p:spPr>
        <p:txBody>
          <a:bodyPr/>
          <a:lstStyle>
            <a:lvl1pPr>
              <a:defRPr/>
            </a:lvl1pPr>
          </a:lstStyle>
          <a:p>
            <a:fld id="{4A3F3A13-3513-4992-B452-AC5AA90E9542}" type="slidenum">
              <a:rPr lang="en-US" altLang="en-US"/>
              <a:pPr/>
              <a:t>‹#›</a:t>
            </a:fld>
            <a:endParaRPr lang="en-US" altLang="en-US"/>
          </a:p>
        </p:txBody>
      </p:sp>
    </p:spTree>
    <p:extLst>
      <p:ext uri="{BB962C8B-B14F-4D97-AF65-F5344CB8AC3E}">
        <p14:creationId xmlns:p14="http://schemas.microsoft.com/office/powerpoint/2010/main" val="90226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D8D52A-37A5-4534-A5B1-E353B0877C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BB35E2-26E0-40C6-A504-02ABF35C89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483BFC-0FF4-41C1-830B-F403412D4B70}"/>
              </a:ext>
            </a:extLst>
          </p:cNvPr>
          <p:cNvSpPr>
            <a:spLocks noGrp="1" noChangeArrowheads="1"/>
          </p:cNvSpPr>
          <p:nvPr>
            <p:ph type="sldNum" sz="quarter" idx="12"/>
          </p:nvPr>
        </p:nvSpPr>
        <p:spPr>
          <a:ln/>
        </p:spPr>
        <p:txBody>
          <a:bodyPr/>
          <a:lstStyle>
            <a:lvl1pPr>
              <a:defRPr/>
            </a:lvl1pPr>
          </a:lstStyle>
          <a:p>
            <a:fld id="{9BB679A3-C813-4F7E-86DB-FD616DA764F1}" type="slidenum">
              <a:rPr lang="en-US" altLang="en-US"/>
              <a:pPr/>
              <a:t>‹#›</a:t>
            </a:fld>
            <a:endParaRPr lang="en-US" altLang="en-US"/>
          </a:p>
        </p:txBody>
      </p:sp>
    </p:spTree>
    <p:extLst>
      <p:ext uri="{BB962C8B-B14F-4D97-AF65-F5344CB8AC3E}">
        <p14:creationId xmlns:p14="http://schemas.microsoft.com/office/powerpoint/2010/main" val="26673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00A4DD-D766-4250-A140-C63D2C67A8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DF3B1B-AB2D-4205-933E-D77E2804E7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F23F21-BEE2-4B37-9513-F4930E07E707}"/>
              </a:ext>
            </a:extLst>
          </p:cNvPr>
          <p:cNvSpPr>
            <a:spLocks noGrp="1" noChangeArrowheads="1"/>
          </p:cNvSpPr>
          <p:nvPr>
            <p:ph type="sldNum" sz="quarter" idx="12"/>
          </p:nvPr>
        </p:nvSpPr>
        <p:spPr>
          <a:ln/>
        </p:spPr>
        <p:txBody>
          <a:bodyPr/>
          <a:lstStyle>
            <a:lvl1pPr>
              <a:defRPr/>
            </a:lvl1pPr>
          </a:lstStyle>
          <a:p>
            <a:fld id="{5B204184-5D69-43AE-8D9F-42F5B4EABC69}" type="slidenum">
              <a:rPr lang="en-US" altLang="en-US"/>
              <a:pPr/>
              <a:t>‹#›</a:t>
            </a:fld>
            <a:endParaRPr lang="en-US" altLang="en-US"/>
          </a:p>
        </p:txBody>
      </p:sp>
    </p:spTree>
    <p:extLst>
      <p:ext uri="{BB962C8B-B14F-4D97-AF65-F5344CB8AC3E}">
        <p14:creationId xmlns:p14="http://schemas.microsoft.com/office/powerpoint/2010/main" val="26306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0618B4-3EB8-4384-B1EB-D02FE125E3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11A209-2D9F-482D-B489-1F9FDC8781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31B6F5-F923-4D6A-82FC-461930F1E5A0}"/>
              </a:ext>
            </a:extLst>
          </p:cNvPr>
          <p:cNvSpPr>
            <a:spLocks noGrp="1" noChangeArrowheads="1"/>
          </p:cNvSpPr>
          <p:nvPr>
            <p:ph type="sldNum" sz="quarter" idx="12"/>
          </p:nvPr>
        </p:nvSpPr>
        <p:spPr>
          <a:ln/>
        </p:spPr>
        <p:txBody>
          <a:bodyPr/>
          <a:lstStyle>
            <a:lvl1pPr>
              <a:defRPr/>
            </a:lvl1pPr>
          </a:lstStyle>
          <a:p>
            <a:fld id="{50744242-504A-4C30-971F-D84109AA5815}" type="slidenum">
              <a:rPr lang="en-US" altLang="en-US"/>
              <a:pPr/>
              <a:t>‹#›</a:t>
            </a:fld>
            <a:endParaRPr lang="en-US" altLang="en-US"/>
          </a:p>
        </p:txBody>
      </p:sp>
    </p:spTree>
    <p:extLst>
      <p:ext uri="{BB962C8B-B14F-4D97-AF65-F5344CB8AC3E}">
        <p14:creationId xmlns:p14="http://schemas.microsoft.com/office/powerpoint/2010/main" val="184172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56685" y="198438"/>
            <a:ext cx="11078633" cy="1096962"/>
          </a:xfrm>
        </p:spPr>
        <p:txBody>
          <a:bodyPr/>
          <a:lstStyle>
            <a:lvl1pPr>
              <a:defRPr sz="4600">
                <a:solidFill>
                  <a:srgbClr val="000000"/>
                </a:solidFill>
              </a:defRPr>
            </a:lvl1pPr>
          </a:lstStyle>
          <a:p>
            <a:r>
              <a:rPr lang="en-US"/>
              <a:t>Click to edit Master title style</a:t>
            </a:r>
          </a:p>
        </p:txBody>
      </p:sp>
      <p:sp>
        <p:nvSpPr>
          <p:cNvPr id="3075" name="Rectangle 3"/>
          <p:cNvSpPr>
            <a:spLocks noGrp="1" noChangeArrowheads="1"/>
          </p:cNvSpPr>
          <p:nvPr>
            <p:ph type="subTitle" idx="1"/>
          </p:nvPr>
        </p:nvSpPr>
        <p:spPr>
          <a:xfrm>
            <a:off x="556685" y="1295400"/>
            <a:ext cx="11078633" cy="533400"/>
          </a:xfrm>
        </p:spPr>
        <p:txBody>
          <a:bodyPr/>
          <a:lstStyle>
            <a:lvl1pPr marL="0" indent="0" algn="ctr">
              <a:buFontTx/>
              <a:buNone/>
              <a:defRPr sz="2400">
                <a:solidFill>
                  <a:srgbClr val="000000"/>
                </a:solidFill>
              </a:defRPr>
            </a:lvl1pPr>
          </a:lstStyle>
          <a:p>
            <a:r>
              <a:rPr lang="en-US"/>
              <a:t>Click to edit Master subtitle style</a:t>
            </a:r>
          </a:p>
        </p:txBody>
      </p:sp>
      <p:sp>
        <p:nvSpPr>
          <p:cNvPr id="4" name="Rectangle 4">
            <a:extLst>
              <a:ext uri="{FF2B5EF4-FFF2-40B4-BE49-F238E27FC236}">
                <a16:creationId xmlns:a16="http://schemas.microsoft.com/office/drawing/2014/main" id="{AB9C9F31-9943-4C9E-9830-D9A97346D5D0}"/>
              </a:ext>
            </a:extLst>
          </p:cNvPr>
          <p:cNvSpPr>
            <a:spLocks noGrp="1" noChangeArrowheads="1"/>
          </p:cNvSpPr>
          <p:nvPr>
            <p:ph type="dt" sz="half" idx="10"/>
          </p:nvPr>
        </p:nvSpPr>
        <p:spPr>
          <a:effectLst/>
        </p:spPr>
        <p:txBody>
          <a:bodyPr/>
          <a:lstStyle>
            <a:lvl1pPr>
              <a:defRPr>
                <a:solidFill>
                  <a:srgbClr val="000000"/>
                </a:solidFill>
              </a:defRPr>
            </a:lvl1pPr>
          </a:lstStyle>
          <a:p>
            <a:pPr>
              <a:defRPr/>
            </a:pPr>
            <a:endParaRPr lang="en-US"/>
          </a:p>
        </p:txBody>
      </p:sp>
      <p:sp>
        <p:nvSpPr>
          <p:cNvPr id="5" name="Rectangle 5">
            <a:extLst>
              <a:ext uri="{FF2B5EF4-FFF2-40B4-BE49-F238E27FC236}">
                <a16:creationId xmlns:a16="http://schemas.microsoft.com/office/drawing/2014/main" id="{8DB8781A-EE24-4A85-A5FB-4CEB3CC1801D}"/>
              </a:ext>
            </a:extLst>
          </p:cNvPr>
          <p:cNvSpPr>
            <a:spLocks noGrp="1" noChangeArrowheads="1"/>
          </p:cNvSpPr>
          <p:nvPr>
            <p:ph type="ftr" sz="quarter" idx="11"/>
          </p:nvPr>
        </p:nvSpPr>
        <p:spPr>
          <a:effectLst/>
        </p:spPr>
        <p:txBody>
          <a:bodyPr/>
          <a:lstStyle>
            <a:lvl1pPr>
              <a:defRPr>
                <a:solidFill>
                  <a:srgbClr val="000000"/>
                </a:solidFill>
              </a:defRPr>
            </a:lvl1pPr>
          </a:lstStyle>
          <a:p>
            <a:pPr>
              <a:defRPr/>
            </a:pPr>
            <a:endParaRPr lang="en-US"/>
          </a:p>
        </p:txBody>
      </p:sp>
      <p:sp>
        <p:nvSpPr>
          <p:cNvPr id="6" name="Rectangle 6">
            <a:extLst>
              <a:ext uri="{FF2B5EF4-FFF2-40B4-BE49-F238E27FC236}">
                <a16:creationId xmlns:a16="http://schemas.microsoft.com/office/drawing/2014/main" id="{47AD99D0-B4C8-42B0-A252-143918496C96}"/>
              </a:ext>
            </a:extLst>
          </p:cNvPr>
          <p:cNvSpPr>
            <a:spLocks noGrp="1" noChangeArrowheads="1"/>
          </p:cNvSpPr>
          <p:nvPr>
            <p:ph type="sldNum" sz="quarter" idx="12"/>
          </p:nvPr>
        </p:nvSpPr>
        <p:spPr>
          <a:effectLst/>
        </p:spPr>
        <p:txBody>
          <a:bodyPr/>
          <a:lstStyle>
            <a:lvl1pPr>
              <a:defRPr>
                <a:solidFill>
                  <a:srgbClr val="000000"/>
                </a:solidFill>
              </a:defRPr>
            </a:lvl1pPr>
          </a:lstStyle>
          <a:p>
            <a:fld id="{9DFD95A8-4E3D-416D-B75E-5B3D29E73CA8}" type="slidenum">
              <a:rPr lang="en-US" altLang="en-US"/>
              <a:pPr/>
              <a:t>‹#›</a:t>
            </a:fld>
            <a:endParaRPr lang="en-US" altLang="en-US"/>
          </a:p>
        </p:txBody>
      </p:sp>
    </p:spTree>
    <p:extLst>
      <p:ext uri="{BB962C8B-B14F-4D97-AF65-F5344CB8AC3E}">
        <p14:creationId xmlns:p14="http://schemas.microsoft.com/office/powerpoint/2010/main" val="416109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E3BB8E-9778-479C-BA2B-F2D3402F93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EAD944-E778-48F2-97E4-D5C5C18038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E6DFBF-5B6F-4FE4-B1F9-E262A4F44635}"/>
              </a:ext>
            </a:extLst>
          </p:cNvPr>
          <p:cNvSpPr>
            <a:spLocks noGrp="1" noChangeArrowheads="1"/>
          </p:cNvSpPr>
          <p:nvPr>
            <p:ph type="sldNum" sz="quarter" idx="12"/>
          </p:nvPr>
        </p:nvSpPr>
        <p:spPr>
          <a:ln/>
        </p:spPr>
        <p:txBody>
          <a:bodyPr/>
          <a:lstStyle>
            <a:lvl1pPr>
              <a:defRPr/>
            </a:lvl1pPr>
          </a:lstStyle>
          <a:p>
            <a:fld id="{5B2D475C-1130-471C-9210-AF947C6D84CE}" type="slidenum">
              <a:rPr lang="en-US" altLang="en-US"/>
              <a:pPr/>
              <a:t>‹#›</a:t>
            </a:fld>
            <a:endParaRPr lang="en-US" altLang="en-US"/>
          </a:p>
        </p:txBody>
      </p:sp>
    </p:spTree>
    <p:extLst>
      <p:ext uri="{BB962C8B-B14F-4D97-AF65-F5344CB8AC3E}">
        <p14:creationId xmlns:p14="http://schemas.microsoft.com/office/powerpoint/2010/main" val="50221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16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0B3AD6-4140-4DF4-A733-7400F23949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F0A135-0C0B-4CD5-B8A5-91015C7790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1BA6DF-3B1A-4A53-BCFB-A375470383C9}"/>
              </a:ext>
            </a:extLst>
          </p:cNvPr>
          <p:cNvSpPr>
            <a:spLocks noGrp="1" noChangeArrowheads="1"/>
          </p:cNvSpPr>
          <p:nvPr>
            <p:ph type="sldNum" sz="quarter" idx="12"/>
          </p:nvPr>
        </p:nvSpPr>
        <p:spPr>
          <a:ln/>
        </p:spPr>
        <p:txBody>
          <a:bodyPr/>
          <a:lstStyle>
            <a:lvl1pPr>
              <a:defRPr/>
            </a:lvl1pPr>
          </a:lstStyle>
          <a:p>
            <a:fld id="{21255E8C-AE07-4E1A-BF30-A0E7A73FF536}" type="slidenum">
              <a:rPr lang="en-US" altLang="en-US"/>
              <a:pPr/>
              <a:t>‹#›</a:t>
            </a:fld>
            <a:endParaRPr lang="en-US" altLang="en-US"/>
          </a:p>
        </p:txBody>
      </p:sp>
    </p:spTree>
    <p:extLst>
      <p:ext uri="{BB962C8B-B14F-4D97-AF65-F5344CB8AC3E}">
        <p14:creationId xmlns:p14="http://schemas.microsoft.com/office/powerpoint/2010/main" val="327553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1"/>
            <a:ext cx="5384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1"/>
            <a:ext cx="5384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B3D2E7-8787-4897-B3E7-9E2BAC1D9C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FA7B27-5733-480D-A90E-CC2F400C36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9598E6-E925-4844-815C-05CCC699E6E3}"/>
              </a:ext>
            </a:extLst>
          </p:cNvPr>
          <p:cNvSpPr>
            <a:spLocks noGrp="1" noChangeArrowheads="1"/>
          </p:cNvSpPr>
          <p:nvPr>
            <p:ph type="sldNum" sz="quarter" idx="12"/>
          </p:nvPr>
        </p:nvSpPr>
        <p:spPr>
          <a:ln/>
        </p:spPr>
        <p:txBody>
          <a:bodyPr/>
          <a:lstStyle>
            <a:lvl1pPr>
              <a:defRPr/>
            </a:lvl1pPr>
          </a:lstStyle>
          <a:p>
            <a:fld id="{321B1829-6301-4E2D-B972-1D99752C79AC}" type="slidenum">
              <a:rPr lang="en-US" altLang="en-US"/>
              <a:pPr/>
              <a:t>‹#›</a:t>
            </a:fld>
            <a:endParaRPr lang="en-US" altLang="en-US"/>
          </a:p>
        </p:txBody>
      </p:sp>
    </p:spTree>
    <p:extLst>
      <p:ext uri="{BB962C8B-B14F-4D97-AF65-F5344CB8AC3E}">
        <p14:creationId xmlns:p14="http://schemas.microsoft.com/office/powerpoint/2010/main" val="32087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5802DA6-C65E-4E18-B3E0-58E63404F7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1F6BC6E-B7F1-40FF-9D29-66D04011F2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99F38A5-7176-4AFB-B504-EBA457C56EDD}"/>
              </a:ext>
            </a:extLst>
          </p:cNvPr>
          <p:cNvSpPr>
            <a:spLocks noGrp="1" noChangeArrowheads="1"/>
          </p:cNvSpPr>
          <p:nvPr>
            <p:ph type="sldNum" sz="quarter" idx="12"/>
          </p:nvPr>
        </p:nvSpPr>
        <p:spPr>
          <a:ln/>
        </p:spPr>
        <p:txBody>
          <a:bodyPr/>
          <a:lstStyle>
            <a:lvl1pPr>
              <a:defRPr/>
            </a:lvl1pPr>
          </a:lstStyle>
          <a:p>
            <a:fld id="{D5202EE2-1127-4EE9-94FE-F19583D68D3A}" type="slidenum">
              <a:rPr lang="en-US" altLang="en-US"/>
              <a:pPr/>
              <a:t>‹#›</a:t>
            </a:fld>
            <a:endParaRPr lang="en-US" altLang="en-US"/>
          </a:p>
        </p:txBody>
      </p:sp>
    </p:spTree>
    <p:extLst>
      <p:ext uri="{BB962C8B-B14F-4D97-AF65-F5344CB8AC3E}">
        <p14:creationId xmlns:p14="http://schemas.microsoft.com/office/powerpoint/2010/main" val="91879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C76C80-5860-4B54-8DEA-D42759A13F9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6F53A1-ACEC-4084-A62D-92D4CA21F5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8BC4817-96D2-4BA0-9AAE-E5511CEE115C}"/>
              </a:ext>
            </a:extLst>
          </p:cNvPr>
          <p:cNvSpPr>
            <a:spLocks noGrp="1" noChangeArrowheads="1"/>
          </p:cNvSpPr>
          <p:nvPr>
            <p:ph type="sldNum" sz="quarter" idx="12"/>
          </p:nvPr>
        </p:nvSpPr>
        <p:spPr>
          <a:ln/>
        </p:spPr>
        <p:txBody>
          <a:bodyPr/>
          <a:lstStyle>
            <a:lvl1pPr>
              <a:defRPr/>
            </a:lvl1pPr>
          </a:lstStyle>
          <a:p>
            <a:fld id="{7578EFF0-D24D-4F47-9378-89493E67BAE1}" type="slidenum">
              <a:rPr lang="en-US" altLang="en-US"/>
              <a:pPr/>
              <a:t>‹#›</a:t>
            </a:fld>
            <a:endParaRPr lang="en-US" altLang="en-US"/>
          </a:p>
        </p:txBody>
      </p:sp>
    </p:spTree>
    <p:extLst>
      <p:ext uri="{BB962C8B-B14F-4D97-AF65-F5344CB8AC3E}">
        <p14:creationId xmlns:p14="http://schemas.microsoft.com/office/powerpoint/2010/main" val="18211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6F1F3A-81AD-436A-897E-AEC5C3A2F87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4078AAD-01CE-47ED-A5BB-8DF334C4A6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ABE1A3-F9EB-4C31-877B-1C4E290D1D32}"/>
              </a:ext>
            </a:extLst>
          </p:cNvPr>
          <p:cNvSpPr>
            <a:spLocks noGrp="1" noChangeArrowheads="1"/>
          </p:cNvSpPr>
          <p:nvPr>
            <p:ph type="sldNum" sz="quarter" idx="12"/>
          </p:nvPr>
        </p:nvSpPr>
        <p:spPr>
          <a:ln/>
        </p:spPr>
        <p:txBody>
          <a:bodyPr/>
          <a:lstStyle>
            <a:lvl1pPr>
              <a:defRPr/>
            </a:lvl1pPr>
          </a:lstStyle>
          <a:p>
            <a:fld id="{CAC4AB82-9CFC-45B8-B57F-5AA5851D11DD}" type="slidenum">
              <a:rPr lang="en-US" altLang="en-US"/>
              <a:pPr/>
              <a:t>‹#›</a:t>
            </a:fld>
            <a:endParaRPr lang="en-US" altLang="en-US"/>
          </a:p>
        </p:txBody>
      </p:sp>
    </p:spTree>
    <p:extLst>
      <p:ext uri="{BB962C8B-B14F-4D97-AF65-F5344CB8AC3E}">
        <p14:creationId xmlns:p14="http://schemas.microsoft.com/office/powerpoint/2010/main" val="11294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7C97E9-A021-4F1E-AB01-132E3F7254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F8C6E9-DE0E-4F13-9CB2-D10DB265E9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5E27E2-388C-453C-9001-AB769687B695}"/>
              </a:ext>
            </a:extLst>
          </p:cNvPr>
          <p:cNvSpPr>
            <a:spLocks noGrp="1" noChangeArrowheads="1"/>
          </p:cNvSpPr>
          <p:nvPr>
            <p:ph type="sldNum" sz="quarter" idx="12"/>
          </p:nvPr>
        </p:nvSpPr>
        <p:spPr>
          <a:ln/>
        </p:spPr>
        <p:txBody>
          <a:bodyPr/>
          <a:lstStyle>
            <a:lvl1pPr>
              <a:defRPr/>
            </a:lvl1pPr>
          </a:lstStyle>
          <a:p>
            <a:fld id="{03D20BB8-8854-4DB0-A002-A040C1ECA635}" type="slidenum">
              <a:rPr lang="en-US" altLang="en-US"/>
              <a:pPr/>
              <a:t>‹#›</a:t>
            </a:fld>
            <a:endParaRPr lang="en-US" altLang="en-US"/>
          </a:p>
        </p:txBody>
      </p:sp>
    </p:spTree>
    <p:extLst>
      <p:ext uri="{BB962C8B-B14F-4D97-AF65-F5344CB8AC3E}">
        <p14:creationId xmlns:p14="http://schemas.microsoft.com/office/powerpoint/2010/main" val="341174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C5C503-4213-4C25-B537-578B6D2D2D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506281-6A68-4235-91AA-E1B494728B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1416CB-26EE-4360-8DB5-4917C1572463}"/>
              </a:ext>
            </a:extLst>
          </p:cNvPr>
          <p:cNvSpPr>
            <a:spLocks noGrp="1" noChangeArrowheads="1"/>
          </p:cNvSpPr>
          <p:nvPr>
            <p:ph type="sldNum" sz="quarter" idx="12"/>
          </p:nvPr>
        </p:nvSpPr>
        <p:spPr>
          <a:ln/>
        </p:spPr>
        <p:txBody>
          <a:bodyPr/>
          <a:lstStyle>
            <a:lvl1pPr>
              <a:defRPr/>
            </a:lvl1pPr>
          </a:lstStyle>
          <a:p>
            <a:fld id="{099A3389-2974-48BE-88FC-270A065828AD}" type="slidenum">
              <a:rPr lang="en-US" altLang="en-US"/>
              <a:pPr/>
              <a:t>‹#›</a:t>
            </a:fld>
            <a:endParaRPr lang="en-US" altLang="en-US"/>
          </a:p>
        </p:txBody>
      </p:sp>
    </p:spTree>
    <p:extLst>
      <p:ext uri="{BB962C8B-B14F-4D97-AF65-F5344CB8AC3E}">
        <p14:creationId xmlns:p14="http://schemas.microsoft.com/office/powerpoint/2010/main" val="9644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096A22-3E20-4A9D-BE8B-5EE97D0793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19D908-A5D7-409A-9146-F3F5886812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AE5C60-B6BC-4CAA-A1A0-9308E8F61FCB}"/>
              </a:ext>
            </a:extLst>
          </p:cNvPr>
          <p:cNvSpPr>
            <a:spLocks noGrp="1" noChangeArrowheads="1"/>
          </p:cNvSpPr>
          <p:nvPr>
            <p:ph type="sldNum" sz="quarter" idx="12"/>
          </p:nvPr>
        </p:nvSpPr>
        <p:spPr>
          <a:ln/>
        </p:spPr>
        <p:txBody>
          <a:bodyPr/>
          <a:lstStyle>
            <a:lvl1pPr>
              <a:defRPr/>
            </a:lvl1pPr>
          </a:lstStyle>
          <a:p>
            <a:fld id="{4853A8BB-8CEA-4A4A-BD7A-3EFAC07771EC}" type="slidenum">
              <a:rPr lang="en-US" altLang="en-US"/>
              <a:pPr/>
              <a:t>‹#›</a:t>
            </a:fld>
            <a:endParaRPr lang="en-US" altLang="en-US"/>
          </a:p>
        </p:txBody>
      </p:sp>
    </p:spTree>
    <p:extLst>
      <p:ext uri="{BB962C8B-B14F-4D97-AF65-F5344CB8AC3E}">
        <p14:creationId xmlns:p14="http://schemas.microsoft.com/office/powerpoint/2010/main" val="281272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1"/>
            <a:ext cx="27432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1"/>
            <a:ext cx="8026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ACBFAB-A7B1-45D8-A527-CCF2E0D363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D35CBD-F7F9-46A8-8957-AFEF435891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603733-92FA-44CB-A5B0-1EA7C04D9BE5}"/>
              </a:ext>
            </a:extLst>
          </p:cNvPr>
          <p:cNvSpPr>
            <a:spLocks noGrp="1" noChangeArrowheads="1"/>
          </p:cNvSpPr>
          <p:nvPr>
            <p:ph type="sldNum" sz="quarter" idx="12"/>
          </p:nvPr>
        </p:nvSpPr>
        <p:spPr>
          <a:ln/>
        </p:spPr>
        <p:txBody>
          <a:bodyPr/>
          <a:lstStyle>
            <a:lvl1pPr>
              <a:defRPr/>
            </a:lvl1pPr>
          </a:lstStyle>
          <a:p>
            <a:fld id="{6093325E-20BD-4720-A1AA-AEF85210CA21}" type="slidenum">
              <a:rPr lang="en-US" altLang="en-US"/>
              <a:pPr/>
              <a:t>‹#›</a:t>
            </a:fld>
            <a:endParaRPr lang="en-US" altLang="en-US"/>
          </a:p>
        </p:txBody>
      </p:sp>
    </p:spTree>
    <p:extLst>
      <p:ext uri="{BB962C8B-B14F-4D97-AF65-F5344CB8AC3E}">
        <p14:creationId xmlns:p14="http://schemas.microsoft.com/office/powerpoint/2010/main" val="220827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12800" y="5257800"/>
            <a:ext cx="10668000" cy="838200"/>
          </a:xfrm>
        </p:spPr>
        <p:txBody>
          <a:bodyPr/>
          <a:lstStyle>
            <a:lvl1pPr>
              <a:defRPr>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1828800" y="6096000"/>
            <a:ext cx="8534400" cy="609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4603D4FC-EAF1-4CD4-9C3A-C40F7745C532}"/>
              </a:ext>
            </a:extLst>
          </p:cNvPr>
          <p:cNvSpPr>
            <a:spLocks noGrp="1" noChangeArrowheads="1"/>
          </p:cNvSpPr>
          <p:nvPr>
            <p:ph type="dt" sz="half" idx="10"/>
          </p:nvPr>
        </p:nvSpPr>
        <p:spPr>
          <a:xfrm>
            <a:off x="609600" y="6553201"/>
            <a:ext cx="2844800" cy="244475"/>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64DADC-5029-4DB8-8057-F2B49110ED53}"/>
              </a:ext>
            </a:extLst>
          </p:cNvPr>
          <p:cNvSpPr>
            <a:spLocks noGrp="1" noChangeArrowheads="1"/>
          </p:cNvSpPr>
          <p:nvPr>
            <p:ph type="ftr" sz="quarter" idx="11"/>
          </p:nvPr>
        </p:nvSpPr>
        <p:spPr>
          <a:xfrm>
            <a:off x="4165600" y="6553201"/>
            <a:ext cx="3860800" cy="244475"/>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96B89F-0217-485B-A2D8-B1457BD09054}"/>
              </a:ext>
            </a:extLst>
          </p:cNvPr>
          <p:cNvSpPr>
            <a:spLocks noGrp="1" noChangeArrowheads="1"/>
          </p:cNvSpPr>
          <p:nvPr>
            <p:ph type="sldNum" sz="quarter" idx="12"/>
          </p:nvPr>
        </p:nvSpPr>
        <p:spPr>
          <a:xfrm>
            <a:off x="8737600" y="6553201"/>
            <a:ext cx="2844800" cy="244475"/>
          </a:xfrm>
        </p:spPr>
        <p:txBody>
          <a:bodyPr/>
          <a:lstStyle>
            <a:lvl1pPr>
              <a:defRPr/>
            </a:lvl1pPr>
          </a:lstStyle>
          <a:p>
            <a:fld id="{84DEF0BF-B80E-449B-A9CB-71C565F12719}" type="slidenum">
              <a:rPr lang="en-US" altLang="en-US"/>
              <a:pPr/>
              <a:t>‹#›</a:t>
            </a:fld>
            <a:endParaRPr lang="en-US" altLang="en-US"/>
          </a:p>
        </p:txBody>
      </p:sp>
    </p:spTree>
    <p:extLst>
      <p:ext uri="{BB962C8B-B14F-4D97-AF65-F5344CB8AC3E}">
        <p14:creationId xmlns:p14="http://schemas.microsoft.com/office/powerpoint/2010/main" val="379409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642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7874B5-F7FA-469D-B94F-E836F64EC1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BD01B1-D336-4FFC-B7E9-B1930C4C27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C04C84-7AFA-449A-9532-3BAC06B39849}"/>
              </a:ext>
            </a:extLst>
          </p:cNvPr>
          <p:cNvSpPr>
            <a:spLocks noGrp="1" noChangeArrowheads="1"/>
          </p:cNvSpPr>
          <p:nvPr>
            <p:ph type="sldNum" sz="quarter" idx="12"/>
          </p:nvPr>
        </p:nvSpPr>
        <p:spPr>
          <a:ln/>
        </p:spPr>
        <p:txBody>
          <a:bodyPr/>
          <a:lstStyle>
            <a:lvl1pPr>
              <a:defRPr/>
            </a:lvl1pPr>
          </a:lstStyle>
          <a:p>
            <a:fld id="{2315A12E-34CD-4A60-9AF2-CA91BC6CF997}" type="slidenum">
              <a:rPr lang="en-US" altLang="en-US"/>
              <a:pPr/>
              <a:t>‹#›</a:t>
            </a:fld>
            <a:endParaRPr lang="en-US" altLang="en-US"/>
          </a:p>
        </p:txBody>
      </p:sp>
    </p:spTree>
    <p:extLst>
      <p:ext uri="{BB962C8B-B14F-4D97-AF65-F5344CB8AC3E}">
        <p14:creationId xmlns:p14="http://schemas.microsoft.com/office/powerpoint/2010/main" val="310953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96ED1B9-2688-4853-BCB8-AA22F63A61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354183-18D3-44BE-AEFF-626DB72964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F36243-EAFB-4F0E-8BEA-89EF89E22942}"/>
              </a:ext>
            </a:extLst>
          </p:cNvPr>
          <p:cNvSpPr>
            <a:spLocks noGrp="1" noChangeArrowheads="1"/>
          </p:cNvSpPr>
          <p:nvPr>
            <p:ph type="sldNum" sz="quarter" idx="12"/>
          </p:nvPr>
        </p:nvSpPr>
        <p:spPr>
          <a:ln/>
        </p:spPr>
        <p:txBody>
          <a:bodyPr/>
          <a:lstStyle>
            <a:lvl1pPr>
              <a:defRPr/>
            </a:lvl1pPr>
          </a:lstStyle>
          <a:p>
            <a:fld id="{5E25EB98-BAE8-4F32-AFFA-C28A84880801}" type="slidenum">
              <a:rPr lang="en-US" altLang="en-US"/>
              <a:pPr/>
              <a:t>‹#›</a:t>
            </a:fld>
            <a:endParaRPr lang="en-US" altLang="en-US"/>
          </a:p>
        </p:txBody>
      </p:sp>
    </p:spTree>
    <p:extLst>
      <p:ext uri="{BB962C8B-B14F-4D97-AF65-F5344CB8AC3E}">
        <p14:creationId xmlns:p14="http://schemas.microsoft.com/office/powerpoint/2010/main" val="237699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524000"/>
            <a:ext cx="5588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588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EB6FDAB-F43C-47B7-8C51-FEF974E5BC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7E4340-4E21-4FB0-8F6F-A5C8D3019E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681F3F-8AFD-4D3F-BDEF-46699F007FFB}"/>
              </a:ext>
            </a:extLst>
          </p:cNvPr>
          <p:cNvSpPr>
            <a:spLocks noGrp="1" noChangeArrowheads="1"/>
          </p:cNvSpPr>
          <p:nvPr>
            <p:ph type="sldNum" sz="quarter" idx="12"/>
          </p:nvPr>
        </p:nvSpPr>
        <p:spPr>
          <a:ln/>
        </p:spPr>
        <p:txBody>
          <a:bodyPr/>
          <a:lstStyle>
            <a:lvl1pPr>
              <a:defRPr/>
            </a:lvl1pPr>
          </a:lstStyle>
          <a:p>
            <a:fld id="{D5806E48-4FF9-4F5A-9152-12D34B0F2620}" type="slidenum">
              <a:rPr lang="en-US" altLang="en-US"/>
              <a:pPr/>
              <a:t>‹#›</a:t>
            </a:fld>
            <a:endParaRPr lang="en-US" altLang="en-US"/>
          </a:p>
        </p:txBody>
      </p:sp>
    </p:spTree>
    <p:extLst>
      <p:ext uri="{BB962C8B-B14F-4D97-AF65-F5344CB8AC3E}">
        <p14:creationId xmlns:p14="http://schemas.microsoft.com/office/powerpoint/2010/main" val="27457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A55800-098B-49F0-B19C-416A50F64FD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301302-B74E-4449-8111-DBC35DCA2A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2A4A819-CD9A-4BE3-BCD1-26C5B5A7B43F}"/>
              </a:ext>
            </a:extLst>
          </p:cNvPr>
          <p:cNvSpPr>
            <a:spLocks noGrp="1" noChangeArrowheads="1"/>
          </p:cNvSpPr>
          <p:nvPr>
            <p:ph type="sldNum" sz="quarter" idx="12"/>
          </p:nvPr>
        </p:nvSpPr>
        <p:spPr>
          <a:ln/>
        </p:spPr>
        <p:txBody>
          <a:bodyPr/>
          <a:lstStyle>
            <a:lvl1pPr>
              <a:defRPr/>
            </a:lvl1pPr>
          </a:lstStyle>
          <a:p>
            <a:fld id="{7E3B5B99-9627-4726-88BA-E17FB6FB4DF7}" type="slidenum">
              <a:rPr lang="en-US" altLang="en-US"/>
              <a:pPr/>
              <a:t>‹#›</a:t>
            </a:fld>
            <a:endParaRPr lang="en-US" altLang="en-US"/>
          </a:p>
        </p:txBody>
      </p:sp>
    </p:spTree>
    <p:extLst>
      <p:ext uri="{BB962C8B-B14F-4D97-AF65-F5344CB8AC3E}">
        <p14:creationId xmlns:p14="http://schemas.microsoft.com/office/powerpoint/2010/main" val="366074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4DC3382-A317-470D-9DD2-69510DC550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0B0EBCA-90E8-40E5-9368-6E075D1E47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37C8CC8-C9EA-4522-A277-D5641C98E3E5}"/>
              </a:ext>
            </a:extLst>
          </p:cNvPr>
          <p:cNvSpPr>
            <a:spLocks noGrp="1" noChangeArrowheads="1"/>
          </p:cNvSpPr>
          <p:nvPr>
            <p:ph type="sldNum" sz="quarter" idx="12"/>
          </p:nvPr>
        </p:nvSpPr>
        <p:spPr>
          <a:ln/>
        </p:spPr>
        <p:txBody>
          <a:bodyPr/>
          <a:lstStyle>
            <a:lvl1pPr>
              <a:defRPr/>
            </a:lvl1pPr>
          </a:lstStyle>
          <a:p>
            <a:fld id="{589FE126-874C-42BA-A018-C128E30926C7}" type="slidenum">
              <a:rPr lang="en-US" altLang="en-US"/>
              <a:pPr/>
              <a:t>‹#›</a:t>
            </a:fld>
            <a:endParaRPr lang="en-US" altLang="en-US"/>
          </a:p>
        </p:txBody>
      </p:sp>
    </p:spTree>
    <p:extLst>
      <p:ext uri="{BB962C8B-B14F-4D97-AF65-F5344CB8AC3E}">
        <p14:creationId xmlns:p14="http://schemas.microsoft.com/office/powerpoint/2010/main" val="29913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3818FB-4636-4F28-A863-2DAB7CB853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B2D4C2E-3AB6-49FE-9F1E-8D7B9CECF6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0D44FDF-7055-481A-9C22-4F195DE1C343}"/>
              </a:ext>
            </a:extLst>
          </p:cNvPr>
          <p:cNvSpPr>
            <a:spLocks noGrp="1" noChangeArrowheads="1"/>
          </p:cNvSpPr>
          <p:nvPr>
            <p:ph type="sldNum" sz="quarter" idx="12"/>
          </p:nvPr>
        </p:nvSpPr>
        <p:spPr>
          <a:ln/>
        </p:spPr>
        <p:txBody>
          <a:bodyPr/>
          <a:lstStyle>
            <a:lvl1pPr>
              <a:defRPr/>
            </a:lvl1pPr>
          </a:lstStyle>
          <a:p>
            <a:fld id="{23E4D87D-E08B-40A7-A22D-37993CDC0E69}" type="slidenum">
              <a:rPr lang="en-US" altLang="en-US"/>
              <a:pPr/>
              <a:t>‹#›</a:t>
            </a:fld>
            <a:endParaRPr lang="en-US" altLang="en-US"/>
          </a:p>
        </p:txBody>
      </p:sp>
    </p:spTree>
    <p:extLst>
      <p:ext uri="{BB962C8B-B14F-4D97-AF65-F5344CB8AC3E}">
        <p14:creationId xmlns:p14="http://schemas.microsoft.com/office/powerpoint/2010/main" val="7564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697AC9-8E1B-4C68-BAB3-BE36DD3780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9E5B70-A9EB-41AF-B3F8-8ABD4F3E39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ECE515-FC22-4857-80D8-DA9CC6FA48D8}"/>
              </a:ext>
            </a:extLst>
          </p:cNvPr>
          <p:cNvSpPr>
            <a:spLocks noGrp="1" noChangeArrowheads="1"/>
          </p:cNvSpPr>
          <p:nvPr>
            <p:ph type="sldNum" sz="quarter" idx="12"/>
          </p:nvPr>
        </p:nvSpPr>
        <p:spPr>
          <a:ln/>
        </p:spPr>
        <p:txBody>
          <a:bodyPr/>
          <a:lstStyle>
            <a:lvl1pPr>
              <a:defRPr/>
            </a:lvl1pPr>
          </a:lstStyle>
          <a:p>
            <a:fld id="{EC3DB47F-7E8E-45C6-A43B-862DBB578472}" type="slidenum">
              <a:rPr lang="en-US" altLang="en-US"/>
              <a:pPr/>
              <a:t>‹#›</a:t>
            </a:fld>
            <a:endParaRPr lang="en-US" altLang="en-US"/>
          </a:p>
        </p:txBody>
      </p:sp>
    </p:spTree>
    <p:extLst>
      <p:ext uri="{BB962C8B-B14F-4D97-AF65-F5344CB8AC3E}">
        <p14:creationId xmlns:p14="http://schemas.microsoft.com/office/powerpoint/2010/main" val="14024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817D5EE-9D34-4F6C-AB10-CED97E492D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177B07-BE7B-46DD-BAE9-DFBD695F84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D27681-0C1D-4354-9DF4-A433E83AB320}"/>
              </a:ext>
            </a:extLst>
          </p:cNvPr>
          <p:cNvSpPr>
            <a:spLocks noGrp="1" noChangeArrowheads="1"/>
          </p:cNvSpPr>
          <p:nvPr>
            <p:ph type="sldNum" sz="quarter" idx="12"/>
          </p:nvPr>
        </p:nvSpPr>
        <p:spPr>
          <a:ln/>
        </p:spPr>
        <p:txBody>
          <a:bodyPr/>
          <a:lstStyle>
            <a:lvl1pPr>
              <a:defRPr/>
            </a:lvl1pPr>
          </a:lstStyle>
          <a:p>
            <a:fld id="{4712B21D-8778-4573-B279-58FC0EE25CF4}" type="slidenum">
              <a:rPr lang="en-US" altLang="en-US"/>
              <a:pPr/>
              <a:t>‹#›</a:t>
            </a:fld>
            <a:endParaRPr lang="en-US" altLang="en-US"/>
          </a:p>
        </p:txBody>
      </p:sp>
    </p:spTree>
    <p:extLst>
      <p:ext uri="{BB962C8B-B14F-4D97-AF65-F5344CB8AC3E}">
        <p14:creationId xmlns:p14="http://schemas.microsoft.com/office/powerpoint/2010/main" val="40345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67B55E-D1D1-4ACB-8414-49B07261E9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AE8F12-C9DD-473A-BC73-621DFE91E1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35C287-3E8D-433F-9869-B2EDA500A00E}"/>
              </a:ext>
            </a:extLst>
          </p:cNvPr>
          <p:cNvSpPr>
            <a:spLocks noGrp="1" noChangeArrowheads="1"/>
          </p:cNvSpPr>
          <p:nvPr>
            <p:ph type="sldNum" sz="quarter" idx="12"/>
          </p:nvPr>
        </p:nvSpPr>
        <p:spPr>
          <a:ln/>
        </p:spPr>
        <p:txBody>
          <a:bodyPr/>
          <a:lstStyle>
            <a:lvl1pPr>
              <a:defRPr/>
            </a:lvl1pPr>
          </a:lstStyle>
          <a:p>
            <a:fld id="{D30131BE-FDE6-4745-9AF4-32AD98C7FC7C}" type="slidenum">
              <a:rPr lang="en-US" altLang="en-US"/>
              <a:pPr/>
              <a:t>‹#›</a:t>
            </a:fld>
            <a:endParaRPr lang="en-US" altLang="en-US"/>
          </a:p>
        </p:txBody>
      </p:sp>
    </p:spTree>
    <p:extLst>
      <p:ext uri="{BB962C8B-B14F-4D97-AF65-F5344CB8AC3E}">
        <p14:creationId xmlns:p14="http://schemas.microsoft.com/office/powerpoint/2010/main" val="425807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9400" y="152400"/>
            <a:ext cx="29210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55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D33B69-E848-4867-9E30-3734957F84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6FD180-CF62-43E3-BDD4-615F7D5A9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195E9C-CD00-4F9C-8A41-617840B0F389}"/>
              </a:ext>
            </a:extLst>
          </p:cNvPr>
          <p:cNvSpPr>
            <a:spLocks noGrp="1" noChangeArrowheads="1"/>
          </p:cNvSpPr>
          <p:nvPr>
            <p:ph type="sldNum" sz="quarter" idx="12"/>
          </p:nvPr>
        </p:nvSpPr>
        <p:spPr>
          <a:ln/>
        </p:spPr>
        <p:txBody>
          <a:bodyPr/>
          <a:lstStyle>
            <a:lvl1pPr>
              <a:defRPr/>
            </a:lvl1pPr>
          </a:lstStyle>
          <a:p>
            <a:fld id="{6345FD7F-9AE8-4491-A6C5-59608725D7AC}" type="slidenum">
              <a:rPr lang="en-US" altLang="en-US"/>
              <a:pPr/>
              <a:t>‹#›</a:t>
            </a:fld>
            <a:endParaRPr lang="en-US" altLang="en-US"/>
          </a:p>
        </p:txBody>
      </p:sp>
    </p:spTree>
    <p:extLst>
      <p:ext uri="{BB962C8B-B14F-4D97-AF65-F5344CB8AC3E}">
        <p14:creationId xmlns:p14="http://schemas.microsoft.com/office/powerpoint/2010/main" val="423484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6.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8.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0.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2.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4.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6.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8.xml"/><Relationship Id="rId1"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0F07CD-7BAC-4282-A633-15F5891696A3}"/>
              </a:ext>
            </a:extLst>
          </p:cNvPr>
          <p:cNvSpPr>
            <a:spLocks noChangeArrowheads="1"/>
          </p:cNvSpPr>
          <p:nvPr/>
        </p:nvSpPr>
        <p:spPr bwMode="auto">
          <a:xfrm>
            <a:off x="1625600" y="1143000"/>
            <a:ext cx="10261600" cy="579438"/>
          </a:xfrm>
          <a:prstGeom prst="rect">
            <a:avLst/>
          </a:prstGeom>
          <a:noFill/>
          <a:ln w="12700">
            <a:noFill/>
            <a:miter lim="800000"/>
            <a:headEnd/>
            <a:tailEnd/>
          </a:ln>
          <a:effectLst/>
        </p:spPr>
        <p:txBody>
          <a:bodyPr wrap="none" anchor="ctr"/>
          <a:lstStyle/>
          <a:p>
            <a:pPr>
              <a:defRPr/>
            </a:pPr>
            <a:endParaRPr lang="en-US" sz="2400"/>
          </a:p>
        </p:txBody>
      </p:sp>
      <p:sp>
        <p:nvSpPr>
          <p:cNvPr id="4099" name="Rectangle 3">
            <a:extLst>
              <a:ext uri="{FF2B5EF4-FFF2-40B4-BE49-F238E27FC236}">
                <a16:creationId xmlns:a16="http://schemas.microsoft.com/office/drawing/2014/main" id="{21EB7E60-39CB-4AC6-B9F7-48D6161899E0}"/>
              </a:ext>
            </a:extLst>
          </p:cNvPr>
          <p:cNvSpPr>
            <a:spLocks noChangeArrowheads="1"/>
          </p:cNvSpPr>
          <p:nvPr/>
        </p:nvSpPr>
        <p:spPr bwMode="auto">
          <a:xfrm>
            <a:off x="2235200" y="1905000"/>
            <a:ext cx="9245600" cy="457200"/>
          </a:xfrm>
          <a:prstGeom prst="rect">
            <a:avLst/>
          </a:prstGeom>
          <a:noFill/>
          <a:ln w="12700">
            <a:noFill/>
            <a:miter lim="800000"/>
            <a:headEnd/>
            <a:tailEnd/>
          </a:ln>
          <a:effectLst/>
        </p:spPr>
        <p:txBody>
          <a:bodyPr wrap="none" anchor="ctr"/>
          <a:lstStyle/>
          <a:p>
            <a:pPr>
              <a:defRPr/>
            </a:pPr>
            <a:endParaRPr lang="en-US" sz="2400"/>
          </a:p>
        </p:txBody>
      </p:sp>
      <p:pic>
        <p:nvPicPr>
          <p:cNvPr id="1028" name="Picture 4">
            <a:extLst>
              <a:ext uri="{FF2B5EF4-FFF2-40B4-BE49-F238E27FC236}">
                <a16:creationId xmlns:a16="http://schemas.microsoft.com/office/drawing/2014/main" id="{096184D3-1807-4106-BF8A-F102CA6C9046}"/>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01" name="Rectangle 5">
            <a:extLst>
              <a:ext uri="{FF2B5EF4-FFF2-40B4-BE49-F238E27FC236}">
                <a16:creationId xmlns:a16="http://schemas.microsoft.com/office/drawing/2014/main" id="{7DA36E9A-60D7-46FB-8103-208657717246}"/>
              </a:ext>
            </a:extLst>
          </p:cNvPr>
          <p:cNvSpPr>
            <a:spLocks noChangeArrowheads="1"/>
          </p:cNvSpPr>
          <p:nvPr/>
        </p:nvSpPr>
        <p:spPr bwMode="auto">
          <a:xfrm>
            <a:off x="0" y="228600"/>
            <a:ext cx="6908800" cy="990600"/>
          </a:xfrm>
          <a:prstGeom prst="rect">
            <a:avLst/>
          </a:prstGeom>
          <a:solidFill>
            <a:srgbClr val="CF0E30"/>
          </a:solidFill>
          <a:ln w="12700">
            <a:noFill/>
            <a:miter lim="800000"/>
            <a:headEnd/>
            <a:tailEnd/>
          </a:ln>
          <a:effectLst/>
        </p:spPr>
        <p:txBody>
          <a:bodyPr wrap="none" anchor="ctr"/>
          <a:lstStyle/>
          <a:p>
            <a:pPr>
              <a:defRPr/>
            </a:pPr>
            <a:endParaRPr lang="en-US" sz="2400"/>
          </a:p>
        </p:txBody>
      </p:sp>
      <p:sp>
        <p:nvSpPr>
          <p:cNvPr id="1030" name="Rectangle 6">
            <a:extLst>
              <a:ext uri="{FF2B5EF4-FFF2-40B4-BE49-F238E27FC236}">
                <a16:creationId xmlns:a16="http://schemas.microsoft.com/office/drawing/2014/main" id="{03C374BC-E39F-44B8-854D-2711559DECD7}"/>
              </a:ext>
            </a:extLst>
          </p:cNvPr>
          <p:cNvSpPr>
            <a:spLocks noGrp="1" noChangeArrowheads="1"/>
          </p:cNvSpPr>
          <p:nvPr>
            <p:ph type="title"/>
          </p:nvPr>
        </p:nvSpPr>
        <p:spPr bwMode="auto">
          <a:xfrm>
            <a:off x="0" y="304800"/>
            <a:ext cx="680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7">
            <a:extLst>
              <a:ext uri="{FF2B5EF4-FFF2-40B4-BE49-F238E27FC236}">
                <a16:creationId xmlns:a16="http://schemas.microsoft.com/office/drawing/2014/main" id="{84B40500-6E4E-4B5D-9C1E-48C8BDAE761B}"/>
              </a:ext>
            </a:extLst>
          </p:cNvPr>
          <p:cNvSpPr>
            <a:spLocks noGrp="1" noChangeArrowheads="1"/>
          </p:cNvSpPr>
          <p:nvPr>
            <p:ph type="body" idx="1"/>
          </p:nvPr>
        </p:nvSpPr>
        <p:spPr bwMode="auto">
          <a:xfrm>
            <a:off x="304800" y="18288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224" r:id="rId1"/>
    <p:sldLayoutId id="2147485033" r:id="rId2"/>
    <p:sldLayoutId id="2147485034" r:id="rId3"/>
    <p:sldLayoutId id="2147485035" r:id="rId4"/>
    <p:sldLayoutId id="2147485036" r:id="rId5"/>
    <p:sldLayoutId id="2147485037" r:id="rId6"/>
    <p:sldLayoutId id="2147485038" r:id="rId7"/>
    <p:sldLayoutId id="2147485039" r:id="rId8"/>
    <p:sldLayoutId id="2147485040" r:id="rId9"/>
    <p:sldLayoutId id="2147485041" r:id="rId10"/>
    <p:sldLayoutId id="214748504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Times New Roman" pitchFamily="18" charset="0"/>
        </a:defRPr>
      </a:lvl2pPr>
      <a:lvl3pPr algn="l" rtl="0" eaLnBrk="0" fontAlgn="base" hangingPunct="0">
        <a:spcBef>
          <a:spcPct val="0"/>
        </a:spcBef>
        <a:spcAft>
          <a:spcPct val="0"/>
        </a:spcAft>
        <a:defRPr sz="4400" b="1">
          <a:solidFill>
            <a:schemeClr val="bg1"/>
          </a:solidFill>
          <a:latin typeface="Times New Roman" pitchFamily="18" charset="0"/>
        </a:defRPr>
      </a:lvl3pPr>
      <a:lvl4pPr algn="l" rtl="0" eaLnBrk="0" fontAlgn="base" hangingPunct="0">
        <a:spcBef>
          <a:spcPct val="0"/>
        </a:spcBef>
        <a:spcAft>
          <a:spcPct val="0"/>
        </a:spcAft>
        <a:defRPr sz="4400" b="1">
          <a:solidFill>
            <a:schemeClr val="bg1"/>
          </a:solidFill>
          <a:latin typeface="Times New Roman" pitchFamily="18" charset="0"/>
        </a:defRPr>
      </a:lvl4pPr>
      <a:lvl5pPr algn="l" rtl="0" eaLnBrk="0" fontAlgn="base" hangingPunct="0">
        <a:spcBef>
          <a:spcPct val="0"/>
        </a:spcBef>
        <a:spcAft>
          <a:spcPct val="0"/>
        </a:spcAft>
        <a:defRPr sz="4400" b="1">
          <a:solidFill>
            <a:schemeClr val="bg1"/>
          </a:solidFill>
          <a:latin typeface="Times New Roman" pitchFamily="18" charset="0"/>
        </a:defRPr>
      </a:lvl5pPr>
      <a:lvl6pPr marL="457200" algn="l" rtl="0" eaLnBrk="0" fontAlgn="base" hangingPunct="0">
        <a:spcBef>
          <a:spcPct val="0"/>
        </a:spcBef>
        <a:spcAft>
          <a:spcPct val="0"/>
        </a:spcAft>
        <a:defRPr sz="4400" b="1">
          <a:solidFill>
            <a:schemeClr val="bg1"/>
          </a:solidFill>
          <a:latin typeface="Times New Roman" pitchFamily="18" charset="0"/>
        </a:defRPr>
      </a:lvl6pPr>
      <a:lvl7pPr marL="914400" algn="l" rtl="0" eaLnBrk="0" fontAlgn="base" hangingPunct="0">
        <a:spcBef>
          <a:spcPct val="0"/>
        </a:spcBef>
        <a:spcAft>
          <a:spcPct val="0"/>
        </a:spcAft>
        <a:defRPr sz="4400" b="1">
          <a:solidFill>
            <a:schemeClr val="bg1"/>
          </a:solidFill>
          <a:latin typeface="Times New Roman" pitchFamily="18" charset="0"/>
        </a:defRPr>
      </a:lvl7pPr>
      <a:lvl8pPr marL="1371600" algn="l" rtl="0" eaLnBrk="0" fontAlgn="base" hangingPunct="0">
        <a:spcBef>
          <a:spcPct val="0"/>
        </a:spcBef>
        <a:spcAft>
          <a:spcPct val="0"/>
        </a:spcAft>
        <a:defRPr sz="4400" b="1">
          <a:solidFill>
            <a:schemeClr val="bg1"/>
          </a:solidFill>
          <a:latin typeface="Times New Roman" pitchFamily="18" charset="0"/>
        </a:defRPr>
      </a:lvl8pPr>
      <a:lvl9pPr marL="1828800" algn="l" rtl="0" eaLnBrk="0" fontAlgn="base" hangingPunct="0">
        <a:spcBef>
          <a:spcPct val="0"/>
        </a:spcBef>
        <a:spcAft>
          <a:spcPct val="0"/>
        </a:spcAft>
        <a:defRPr sz="4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80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Monotype Sort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2EF45FB-3CC3-4872-847D-99AE4162E3CB}"/>
              </a:ext>
            </a:extLst>
          </p:cNvPr>
          <p:cNvSpPr>
            <a:spLocks noGrp="1" noChangeArrowheads="1"/>
          </p:cNvSpPr>
          <p:nvPr>
            <p:ph type="title"/>
          </p:nvPr>
        </p:nvSpPr>
        <p:spPr bwMode="auto">
          <a:xfrm>
            <a:off x="914400" y="1524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BC2E1F19-AECF-4F6C-BBC0-4F4B352E94C2}"/>
              </a:ext>
            </a:extLst>
          </p:cNvPr>
          <p:cNvSpPr>
            <a:spLocks noGrp="1" noChangeArrowheads="1"/>
          </p:cNvSpPr>
          <p:nvPr>
            <p:ph type="body" idx="1"/>
          </p:nvPr>
        </p:nvSpPr>
        <p:spPr bwMode="auto">
          <a:xfrm>
            <a:off x="914400" y="16764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6B2A118A-40B4-4797-9975-822427CD2578}"/>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101" name="Rectangle 5">
            <a:extLst>
              <a:ext uri="{FF2B5EF4-FFF2-40B4-BE49-F238E27FC236}">
                <a16:creationId xmlns:a16="http://schemas.microsoft.com/office/drawing/2014/main" id="{5D88FDAD-87AD-4B22-AF24-DA65FC4C93D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102" name="Rectangle 6">
            <a:extLst>
              <a:ext uri="{FF2B5EF4-FFF2-40B4-BE49-F238E27FC236}">
                <a16:creationId xmlns:a16="http://schemas.microsoft.com/office/drawing/2014/main" id="{1CB764EF-8440-4F3B-A45F-C393AB7A727B}"/>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B2776538-5052-409F-B407-5E4DD806CAF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32"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08" name="Rectangle 12">
            <a:extLst>
              <a:ext uri="{FF2B5EF4-FFF2-40B4-BE49-F238E27FC236}">
                <a16:creationId xmlns:a16="http://schemas.microsoft.com/office/drawing/2014/main" id="{2B4D36B0-043E-4416-8AD8-743C71D69F8E}"/>
              </a:ext>
            </a:extLst>
          </p:cNvPr>
          <p:cNvSpPr>
            <a:spLocks noGrp="1" noChangeArrowheads="1"/>
          </p:cNvSpPr>
          <p:nvPr>
            <p:ph type="title"/>
          </p:nvPr>
        </p:nvSpPr>
        <p:spPr bwMode="auto">
          <a:xfrm>
            <a:off x="914400" y="228600"/>
            <a:ext cx="10363200" cy="1143000"/>
          </a:xfrm>
          <a:prstGeom prst="rect">
            <a:avLst/>
          </a:prstGeom>
          <a:noFill/>
          <a:ln w="9525">
            <a:noFill/>
            <a:miter lim="800000"/>
            <a:headEnd/>
            <a:tailEnd/>
          </a:ln>
          <a:effectLst>
            <a:outerShdw dist="1796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13">
            <a:extLst>
              <a:ext uri="{FF2B5EF4-FFF2-40B4-BE49-F238E27FC236}">
                <a16:creationId xmlns:a16="http://schemas.microsoft.com/office/drawing/2014/main" id="{036D56CF-5084-4B7C-9064-846F643A79CD}"/>
              </a:ext>
            </a:extLst>
          </p:cNvPr>
          <p:cNvSpPr>
            <a:spLocks noGrp="1" noChangeArrowheads="1"/>
          </p:cNvSpPr>
          <p:nvPr>
            <p:ph type="body" idx="1"/>
          </p:nvPr>
        </p:nvSpPr>
        <p:spPr bwMode="auto">
          <a:xfrm>
            <a:off x="914400" y="19050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10" name="Rectangle 14">
            <a:extLst>
              <a:ext uri="{FF2B5EF4-FFF2-40B4-BE49-F238E27FC236}">
                <a16:creationId xmlns:a16="http://schemas.microsoft.com/office/drawing/2014/main" id="{0582DA3C-FB9B-438D-A670-ADA33498BBCA}"/>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111" name="Rectangle 15">
            <a:extLst>
              <a:ext uri="{FF2B5EF4-FFF2-40B4-BE49-F238E27FC236}">
                <a16:creationId xmlns:a16="http://schemas.microsoft.com/office/drawing/2014/main" id="{C1619EBB-9542-469D-9A68-4973FF882A1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112" name="Rectangle 16">
            <a:extLst>
              <a:ext uri="{FF2B5EF4-FFF2-40B4-BE49-F238E27FC236}">
                <a16:creationId xmlns:a16="http://schemas.microsoft.com/office/drawing/2014/main" id="{990D3231-9D17-4404-A8EF-DEBDE4A689C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panose="02040503050406030204" pitchFamily="18" charset="0"/>
              </a:defRPr>
            </a:lvl1pPr>
          </a:lstStyle>
          <a:p>
            <a:fld id="{6F12EAE6-FC27-4158-A867-4B58963ABAF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82ADAEE-128C-45AD-B182-975845446D12}"/>
              </a:ext>
            </a:extLst>
          </p:cNvPr>
          <p:cNvSpPr>
            <a:spLocks noGrp="1" noChangeArrowheads="1"/>
          </p:cNvSpPr>
          <p:nvPr>
            <p:ph type="title"/>
          </p:nvPr>
        </p:nvSpPr>
        <p:spPr bwMode="auto">
          <a:xfrm>
            <a:off x="609600" y="274638"/>
            <a:ext cx="10972800" cy="1143000"/>
          </a:xfrm>
          <a:prstGeom prst="rect">
            <a:avLst/>
          </a:prstGeom>
          <a:noFill/>
          <a:ln w="9525">
            <a:noFill/>
            <a:miter lim="800000"/>
            <a:headEnd/>
            <a:tailEnd/>
          </a:ln>
          <a:effectLst>
            <a:outerShdw dist="1796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a:extLst>
              <a:ext uri="{FF2B5EF4-FFF2-40B4-BE49-F238E27FC236}">
                <a16:creationId xmlns:a16="http://schemas.microsoft.com/office/drawing/2014/main" id="{6C22E5BF-32C6-4DD5-9BCA-6A230CFD4EC9}"/>
              </a:ext>
            </a:extLst>
          </p:cNvPr>
          <p:cNvSpPr>
            <a:spLocks noGrp="1" noChangeArrowheads="1"/>
          </p:cNvSpPr>
          <p:nvPr>
            <p:ph type="body" idx="1"/>
          </p:nvPr>
        </p:nvSpPr>
        <p:spPr bwMode="auto">
          <a:xfrm>
            <a:off x="609600" y="1828801"/>
            <a:ext cx="10972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36485F1-1688-4428-9CC7-78BDDDBF7C3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9F35AF9F-DADD-45D2-9ECB-64F678279F3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E6E3934B-8491-4DC7-8E31-1C5307CA6F5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C64F7E-C807-47AE-BC9D-A75425A421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34"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 id="21474851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5AB89C7-0E3D-4CD0-ADB1-F8F363A63253}"/>
              </a:ext>
            </a:extLst>
          </p:cNvPr>
          <p:cNvSpPr>
            <a:spLocks noGrp="1" noChangeArrowheads="1"/>
          </p:cNvSpPr>
          <p:nvPr>
            <p:ph type="title"/>
          </p:nvPr>
        </p:nvSpPr>
        <p:spPr bwMode="auto">
          <a:xfrm>
            <a:off x="914400" y="304800"/>
            <a:ext cx="9448800" cy="1143000"/>
          </a:xfrm>
          <a:prstGeom prst="rect">
            <a:avLst/>
          </a:prstGeom>
          <a:noFill/>
          <a:ln w="9525">
            <a:noFill/>
            <a:miter lim="800000"/>
            <a:headEnd/>
            <a:tailEnd/>
          </a:ln>
          <a:effectLst>
            <a:outerShdw dist="1796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a:extLst>
              <a:ext uri="{FF2B5EF4-FFF2-40B4-BE49-F238E27FC236}">
                <a16:creationId xmlns:a16="http://schemas.microsoft.com/office/drawing/2014/main" id="{B7A13E97-0823-4597-9CF6-81FB85BC32A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p:txBody>
      </p:sp>
      <p:sp>
        <p:nvSpPr>
          <p:cNvPr id="4100" name="Rectangle 4">
            <a:extLst>
              <a:ext uri="{FF2B5EF4-FFF2-40B4-BE49-F238E27FC236}">
                <a16:creationId xmlns:a16="http://schemas.microsoft.com/office/drawing/2014/main" id="{4BD98EA6-7E4C-4C86-B29E-6D83FBCF462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101" name="Rectangle 5">
            <a:extLst>
              <a:ext uri="{FF2B5EF4-FFF2-40B4-BE49-F238E27FC236}">
                <a16:creationId xmlns:a16="http://schemas.microsoft.com/office/drawing/2014/main" id="{0771FF22-0796-457E-9F9D-38235FEA2F4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102" name="Rectangle 6">
            <a:extLst>
              <a:ext uri="{FF2B5EF4-FFF2-40B4-BE49-F238E27FC236}">
                <a16:creationId xmlns:a16="http://schemas.microsoft.com/office/drawing/2014/main" id="{F5C195BD-7E15-4879-B7C7-32F6A65710E2}"/>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D2F6B967-2B30-402A-982C-59B43043404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36"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723900" indent="-723900" algn="l" rtl="0" eaLnBrk="0" fontAlgn="base" hangingPunct="0">
        <a:spcBef>
          <a:spcPct val="0"/>
        </a:spcBef>
        <a:spcAft>
          <a:spcPct val="0"/>
        </a:spcAft>
        <a:defRPr sz="4000">
          <a:solidFill>
            <a:schemeClr val="tx2"/>
          </a:solidFill>
          <a:latin typeface="+mj-lt"/>
          <a:ea typeface="+mj-ea"/>
          <a:cs typeface="+mj-cs"/>
        </a:defRPr>
      </a:lvl1pPr>
      <a:lvl2pPr marL="723900" indent="-723900" algn="l" rtl="0" eaLnBrk="0" fontAlgn="base" hangingPunct="0">
        <a:spcBef>
          <a:spcPct val="0"/>
        </a:spcBef>
        <a:spcAft>
          <a:spcPct val="0"/>
        </a:spcAft>
        <a:defRPr sz="4000">
          <a:solidFill>
            <a:schemeClr val="tx2"/>
          </a:solidFill>
          <a:latin typeface="Arial" charset="0"/>
        </a:defRPr>
      </a:lvl2pPr>
      <a:lvl3pPr marL="723900" indent="-723900" algn="l" rtl="0" eaLnBrk="0" fontAlgn="base" hangingPunct="0">
        <a:spcBef>
          <a:spcPct val="0"/>
        </a:spcBef>
        <a:spcAft>
          <a:spcPct val="0"/>
        </a:spcAft>
        <a:defRPr sz="4000">
          <a:solidFill>
            <a:schemeClr val="tx2"/>
          </a:solidFill>
          <a:latin typeface="Arial" charset="0"/>
        </a:defRPr>
      </a:lvl3pPr>
      <a:lvl4pPr marL="723900" indent="-723900" algn="l" rtl="0" eaLnBrk="0" fontAlgn="base" hangingPunct="0">
        <a:spcBef>
          <a:spcPct val="0"/>
        </a:spcBef>
        <a:spcAft>
          <a:spcPct val="0"/>
        </a:spcAft>
        <a:defRPr sz="4000">
          <a:solidFill>
            <a:schemeClr val="tx2"/>
          </a:solidFill>
          <a:latin typeface="Arial" charset="0"/>
        </a:defRPr>
      </a:lvl4pPr>
      <a:lvl5pPr marL="723900" indent="-723900" algn="l" rtl="0" eaLnBrk="0" fontAlgn="base" hangingPunct="0">
        <a:spcBef>
          <a:spcPct val="0"/>
        </a:spcBef>
        <a:spcAft>
          <a:spcPct val="0"/>
        </a:spcAft>
        <a:defRPr sz="4000">
          <a:solidFill>
            <a:schemeClr val="tx2"/>
          </a:solidFill>
          <a:latin typeface="Arial" charset="0"/>
        </a:defRPr>
      </a:lvl5pPr>
      <a:lvl6pPr marL="1181100" indent="-723900" algn="l" rtl="0" eaLnBrk="1" fontAlgn="base" hangingPunct="1">
        <a:spcBef>
          <a:spcPct val="0"/>
        </a:spcBef>
        <a:spcAft>
          <a:spcPct val="0"/>
        </a:spcAft>
        <a:defRPr sz="4000">
          <a:solidFill>
            <a:schemeClr val="tx2"/>
          </a:solidFill>
          <a:latin typeface="Arial" charset="0"/>
        </a:defRPr>
      </a:lvl6pPr>
      <a:lvl7pPr marL="1638300" indent="-723900" algn="l" rtl="0" eaLnBrk="1" fontAlgn="base" hangingPunct="1">
        <a:spcBef>
          <a:spcPct val="0"/>
        </a:spcBef>
        <a:spcAft>
          <a:spcPct val="0"/>
        </a:spcAft>
        <a:defRPr sz="4000">
          <a:solidFill>
            <a:schemeClr val="tx2"/>
          </a:solidFill>
          <a:latin typeface="Arial" charset="0"/>
        </a:defRPr>
      </a:lvl7pPr>
      <a:lvl8pPr marL="2095500" indent="-723900" algn="l" rtl="0" eaLnBrk="1" fontAlgn="base" hangingPunct="1">
        <a:spcBef>
          <a:spcPct val="0"/>
        </a:spcBef>
        <a:spcAft>
          <a:spcPct val="0"/>
        </a:spcAft>
        <a:defRPr sz="4000">
          <a:solidFill>
            <a:schemeClr val="tx2"/>
          </a:solidFill>
          <a:latin typeface="Arial" charset="0"/>
        </a:defRPr>
      </a:lvl8pPr>
      <a:lvl9pPr marL="2552700" indent="-7239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E0D9D8A-3DD1-4B2E-A022-4EC399DE2E7C}"/>
              </a:ext>
            </a:extLst>
          </p:cNvPr>
          <p:cNvSpPr>
            <a:spLocks noGrp="1" noChangeArrowheads="1"/>
          </p:cNvSpPr>
          <p:nvPr>
            <p:ph type="title"/>
          </p:nvPr>
        </p:nvSpPr>
        <p:spPr bwMode="auto">
          <a:xfrm>
            <a:off x="1016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846C8870-15AD-4BDB-AFD1-3EFB7FE2184A}"/>
              </a:ext>
            </a:extLst>
          </p:cNvPr>
          <p:cNvSpPr>
            <a:spLocks noGrp="1" noChangeArrowheads="1"/>
          </p:cNvSpPr>
          <p:nvPr>
            <p:ph type="body" idx="1"/>
          </p:nvPr>
        </p:nvSpPr>
        <p:spPr bwMode="auto">
          <a:xfrm>
            <a:off x="10160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CBD0859D-ADC9-4085-8D6A-939B621644ED}"/>
              </a:ext>
            </a:extLst>
          </p:cNvPr>
          <p:cNvSpPr>
            <a:spLocks noGrp="1" noChangeArrowheads="1"/>
          </p:cNvSpPr>
          <p:nvPr>
            <p:ph type="dt" sz="half" idx="2"/>
          </p:nvPr>
        </p:nvSpPr>
        <p:spPr bwMode="auto">
          <a:xfrm>
            <a:off x="10160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101" name="Rectangle 5">
            <a:extLst>
              <a:ext uri="{FF2B5EF4-FFF2-40B4-BE49-F238E27FC236}">
                <a16:creationId xmlns:a16="http://schemas.microsoft.com/office/drawing/2014/main" id="{6D594C5A-9F58-4086-B41F-4F5408BBC19D}"/>
              </a:ext>
            </a:extLst>
          </p:cNvPr>
          <p:cNvSpPr>
            <a:spLocks noGrp="1" noChangeArrowheads="1"/>
          </p:cNvSpPr>
          <p:nvPr>
            <p:ph type="ftr" sz="quarter" idx="3"/>
          </p:nvPr>
        </p:nvSpPr>
        <p:spPr bwMode="auto">
          <a:xfrm>
            <a:off x="42672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102" name="Rectangle 6">
            <a:extLst>
              <a:ext uri="{FF2B5EF4-FFF2-40B4-BE49-F238E27FC236}">
                <a16:creationId xmlns:a16="http://schemas.microsoft.com/office/drawing/2014/main" id="{9C1A3180-545E-4B8B-8FB4-3512165C8185}"/>
              </a:ext>
            </a:extLst>
          </p:cNvPr>
          <p:cNvSpPr>
            <a:spLocks noGrp="1" noChangeArrowheads="1"/>
          </p:cNvSpPr>
          <p:nvPr>
            <p:ph type="sldNum" sz="quarter" idx="4"/>
          </p:nvPr>
        </p:nvSpPr>
        <p:spPr bwMode="auto">
          <a:xfrm>
            <a:off x="883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0E042FEA-47F9-4C26-97A4-B2025EAF672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37"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386" name="Rectangle 41">
            <a:extLst>
              <a:ext uri="{FF2B5EF4-FFF2-40B4-BE49-F238E27FC236}">
                <a16:creationId xmlns:a16="http://schemas.microsoft.com/office/drawing/2014/main" id="{7F4A3216-E116-46DB-89C6-E2A534CDCA8E}"/>
              </a:ext>
            </a:extLst>
          </p:cNvPr>
          <p:cNvSpPr>
            <a:spLocks noGrp="1" noChangeArrowheads="1"/>
          </p:cNvSpPr>
          <p:nvPr>
            <p:ph type="title"/>
          </p:nvPr>
        </p:nvSpPr>
        <p:spPr bwMode="auto">
          <a:xfrm>
            <a:off x="910167" y="260350"/>
            <a:ext cx="1065741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42">
            <a:extLst>
              <a:ext uri="{FF2B5EF4-FFF2-40B4-BE49-F238E27FC236}">
                <a16:creationId xmlns:a16="http://schemas.microsoft.com/office/drawing/2014/main" id="{1988441A-B910-4817-AC47-FF90E8B41732}"/>
              </a:ext>
            </a:extLst>
          </p:cNvPr>
          <p:cNvSpPr>
            <a:spLocks noGrp="1" noChangeArrowheads="1"/>
          </p:cNvSpPr>
          <p:nvPr>
            <p:ph type="body" idx="1"/>
          </p:nvPr>
        </p:nvSpPr>
        <p:spPr bwMode="auto">
          <a:xfrm>
            <a:off x="912285" y="1628776"/>
            <a:ext cx="106553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5238"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Arial" charset="0"/>
        </a:defRPr>
      </a:lvl2pPr>
      <a:lvl3pPr algn="l" rtl="0" eaLnBrk="0" fontAlgn="base" hangingPunct="0">
        <a:spcBef>
          <a:spcPct val="0"/>
        </a:spcBef>
        <a:spcAft>
          <a:spcPct val="0"/>
        </a:spcAft>
        <a:defRPr sz="4200">
          <a:solidFill>
            <a:schemeClr val="tx1"/>
          </a:solidFill>
          <a:latin typeface="Arial" charset="0"/>
        </a:defRPr>
      </a:lvl3pPr>
      <a:lvl4pPr algn="l" rtl="0" eaLnBrk="0" fontAlgn="base" hangingPunct="0">
        <a:spcBef>
          <a:spcPct val="0"/>
        </a:spcBef>
        <a:spcAft>
          <a:spcPct val="0"/>
        </a:spcAft>
        <a:defRPr sz="4200">
          <a:solidFill>
            <a:schemeClr val="tx1"/>
          </a:solidFill>
          <a:latin typeface="Arial" charset="0"/>
        </a:defRPr>
      </a:lvl4pPr>
      <a:lvl5pPr algn="l" rtl="0" eaLnBrk="0" fontAlgn="base" hangingPunct="0">
        <a:spcBef>
          <a:spcPct val="0"/>
        </a:spcBef>
        <a:spcAft>
          <a:spcPct val="0"/>
        </a:spcAft>
        <a:defRPr sz="4200">
          <a:solidFill>
            <a:schemeClr val="tx1"/>
          </a:solidFill>
          <a:latin typeface="Arial" charset="0"/>
        </a:defRPr>
      </a:lvl5pPr>
      <a:lvl6pPr marL="457200" algn="l" rtl="0" eaLnBrk="1" fontAlgn="base" hangingPunct="1">
        <a:spcBef>
          <a:spcPct val="0"/>
        </a:spcBef>
        <a:spcAft>
          <a:spcPct val="0"/>
        </a:spcAft>
        <a:defRPr sz="4200">
          <a:solidFill>
            <a:schemeClr val="tx1"/>
          </a:solidFill>
          <a:latin typeface="Arial" charset="0"/>
        </a:defRPr>
      </a:lvl6pPr>
      <a:lvl7pPr marL="914400" algn="l" rtl="0" eaLnBrk="1" fontAlgn="base" hangingPunct="1">
        <a:spcBef>
          <a:spcPct val="0"/>
        </a:spcBef>
        <a:spcAft>
          <a:spcPct val="0"/>
        </a:spcAft>
        <a:defRPr sz="4200">
          <a:solidFill>
            <a:schemeClr val="tx1"/>
          </a:solidFill>
          <a:latin typeface="Arial" charset="0"/>
        </a:defRPr>
      </a:lvl7pPr>
      <a:lvl8pPr marL="1371600" algn="l" rtl="0" eaLnBrk="1" fontAlgn="base" hangingPunct="1">
        <a:spcBef>
          <a:spcPct val="0"/>
        </a:spcBef>
        <a:spcAft>
          <a:spcPct val="0"/>
        </a:spcAft>
        <a:defRPr sz="4200">
          <a:solidFill>
            <a:schemeClr val="tx1"/>
          </a:solidFill>
          <a:latin typeface="Arial" charset="0"/>
        </a:defRPr>
      </a:lvl8pPr>
      <a:lvl9pPr marL="1828800" algn="l" rtl="0" eaLnBrk="1" fontAlgn="base" hangingPunct="1">
        <a:spcBef>
          <a:spcPct val="0"/>
        </a:spcBef>
        <a:spcAft>
          <a:spcPct val="0"/>
        </a:spcAft>
        <a:defRPr sz="4200">
          <a:solidFill>
            <a:schemeClr val="tx1"/>
          </a:solidFill>
          <a:latin typeface="Arial" charset="0"/>
        </a:defRPr>
      </a:lvl9pPr>
    </p:titleStyle>
    <p:bodyStyle>
      <a:lvl1pPr marL="342900" indent="-342900" algn="l" rtl="0" eaLnBrk="0" fontAlgn="base" hangingPunct="0">
        <a:spcBef>
          <a:spcPct val="20000"/>
        </a:spcBef>
        <a:spcAft>
          <a:spcPct val="0"/>
        </a:spcAft>
        <a:buClr>
          <a:srgbClr val="993300"/>
        </a:buClr>
        <a:buSzPct val="75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3300"/>
        </a:buClr>
        <a:buSzPct val="75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rgbClr val="993300"/>
        </a:buClr>
        <a:buSzPct val="7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rgbClr val="993300"/>
        </a:buClr>
        <a:buSzPct val="75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rgbClr val="993300"/>
        </a:buClr>
        <a:buSzPct val="75000"/>
        <a:buFont typeface="Wingdings" panose="05000000000000000000"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rgbClr val="993300"/>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rgbClr val="993300"/>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rgbClr val="993300"/>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rgbClr val="993300"/>
        </a:buClr>
        <a:buSzPct val="7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EEEFD1F-01A8-40B1-8213-718653656B50}"/>
              </a:ext>
            </a:extLst>
          </p:cNvPr>
          <p:cNvSpPr>
            <a:spLocks noGrp="1" noChangeArrowheads="1"/>
          </p:cNvSpPr>
          <p:nvPr>
            <p:ph type="title"/>
          </p:nvPr>
        </p:nvSpPr>
        <p:spPr bwMode="auto">
          <a:xfrm>
            <a:off x="1695451" y="2209800"/>
            <a:ext cx="10191749"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a:extLst>
              <a:ext uri="{FF2B5EF4-FFF2-40B4-BE49-F238E27FC236}">
                <a16:creationId xmlns:a16="http://schemas.microsoft.com/office/drawing/2014/main" id="{61D9B4EC-080F-4C85-90F6-2704176C60E4}"/>
              </a:ext>
            </a:extLst>
          </p:cNvPr>
          <p:cNvSpPr>
            <a:spLocks noGrp="1" noChangeArrowheads="1"/>
          </p:cNvSpPr>
          <p:nvPr>
            <p:ph type="body" idx="1"/>
          </p:nvPr>
        </p:nvSpPr>
        <p:spPr bwMode="auto">
          <a:xfrm>
            <a:off x="1678518" y="3070226"/>
            <a:ext cx="10191749"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1033" name="Rectangle 9">
            <a:extLst>
              <a:ext uri="{FF2B5EF4-FFF2-40B4-BE49-F238E27FC236}">
                <a16:creationId xmlns:a16="http://schemas.microsoft.com/office/drawing/2014/main" id="{37C816D3-5795-40E5-A1EE-B38E65C3BEB3}"/>
              </a:ext>
            </a:extLst>
          </p:cNvPr>
          <p:cNvSpPr>
            <a:spLocks noChangeArrowheads="1"/>
          </p:cNvSpPr>
          <p:nvPr/>
        </p:nvSpPr>
        <p:spPr bwMode="auto">
          <a:xfrm>
            <a:off x="0" y="5661026"/>
            <a:ext cx="12192000" cy="1196975"/>
          </a:xfrm>
          <a:prstGeom prst="rect">
            <a:avLst/>
          </a:prstGeom>
          <a:gradFill rotWithShape="1">
            <a:gsLst>
              <a:gs pos="0">
                <a:schemeClr val="folHlink">
                  <a:alpha val="0"/>
                </a:schemeClr>
              </a:gs>
              <a:gs pos="100000">
                <a:schemeClr val="folHlink"/>
              </a:gs>
            </a:gsLst>
            <a:lin ang="5400000" scaled="1"/>
          </a:gradFill>
          <a:ln w="9525">
            <a:noFill/>
            <a:miter lim="800000"/>
            <a:headEnd/>
            <a:tailEnd/>
          </a:ln>
          <a:effectLst/>
        </p:spPr>
        <p:txBody>
          <a:bodyPr wrap="none" anchor="ctr"/>
          <a:lstStyle/>
          <a:p>
            <a:pPr>
              <a:defRPr/>
            </a:pPr>
            <a:endParaRPr lang="en-US" sz="2400"/>
          </a:p>
        </p:txBody>
      </p:sp>
    </p:spTree>
  </p:cSld>
  <p:clrMap bg1="dk2" tx1="lt1" bg2="dk1" tx2="lt2" accent1="accent1" accent2="accent2" accent3="accent3" accent4="accent4" accent5="accent5" accent6="accent6" hlink="hlink" folHlink="folHlink"/>
  <p:sldLayoutIdLst>
    <p:sldLayoutId id="2147485239"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subTnLst>
                                    <p:animClr clrSpc="rgb" dir="cw">
                                      <p:cBhvr override="childStyle">
                                        <p:cTn dur="1" fill="hold" display="0" masterRel="nextClick" afterEffect="1"/>
                                        <p:tgtEl>
                                          <p:spTgt spid="1027">
                                            <p:txEl>
                                              <p:pRg st="0" end="0"/>
                                            </p:txEl>
                                          </p:spTgt>
                                        </p:tgtEl>
                                        <p:attrNameLst>
                                          <p:attrName>ppt_c</p:attrName>
                                        </p:attrNameLst>
                                      </p:cBhvr>
                                      <p:to>
                                        <a:schemeClr val="folHlink"/>
                                      </p:to>
                                    </p:animClr>
                                  </p:subTnLst>
                                </p:cTn>
                              </p:par>
                              <p:par>
                                <p:cTn id="8" presetID="9" presetClass="entr" presetSubtype="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dissolve">
                                      <p:cBhvr>
                                        <p:cTn id="10" dur="500"/>
                                        <p:tgtEl>
                                          <p:spTgt spid="1027">
                                            <p:txEl>
                                              <p:pRg st="1" end="1"/>
                                            </p:txEl>
                                          </p:spTgt>
                                        </p:tgtEl>
                                      </p:cBhvr>
                                    </p:animEffect>
                                  </p:childTnLst>
                                  <p:subTnLst>
                                    <p:animClr clrSpc="rgb" dir="cw">
                                      <p:cBhvr override="childStyle">
                                        <p:cTn dur="1" fill="hold" display="0" masterRel="nextClick" afterEffect="1"/>
                                        <p:tgtEl>
                                          <p:spTgt spid="1027">
                                            <p:txEl>
                                              <p:pRg st="1" end="1"/>
                                            </p:txEl>
                                          </p:spTgt>
                                        </p:tgtEl>
                                        <p:attrNameLst>
                                          <p:attrName>ppt_c</p:attrName>
                                        </p:attrNameLst>
                                      </p:cBhvr>
                                      <p:to>
                                        <a:schemeClr val="folHlink"/>
                                      </p:to>
                                    </p:animClr>
                                  </p:subTnLst>
                                </p:cTn>
                              </p:par>
                              <p:par>
                                <p:cTn id="11" presetID="9"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dissolve">
                                      <p:cBhvr>
                                        <p:cTn id="13" dur="500"/>
                                        <p:tgtEl>
                                          <p:spTgt spid="1027">
                                            <p:txEl>
                                              <p:pRg st="2" end="2"/>
                                            </p:txEl>
                                          </p:spTgt>
                                        </p:tgtEl>
                                      </p:cBhvr>
                                    </p:animEffect>
                                  </p:childTnLst>
                                  <p:subTnLst>
                                    <p:animClr clrSpc="rgb" dir="cw">
                                      <p:cBhvr override="childStyle">
                                        <p:cTn dur="1" fill="hold" display="0" masterRel="nextClick" afterEffect="1"/>
                                        <p:tgtEl>
                                          <p:spTgt spid="1027">
                                            <p:txEl>
                                              <p:pRg st="2" end="2"/>
                                            </p:txEl>
                                          </p:spTgt>
                                        </p:tgtEl>
                                        <p:attrNameLst>
                                          <p:attrName>ppt_c</p:attrName>
                                        </p:attrNameLst>
                                      </p:cBhvr>
                                      <p:to>
                                        <a:schemeClr val="folHlink"/>
                                      </p:to>
                                    </p:animClr>
                                  </p:subTnLst>
                                </p:cTn>
                              </p:par>
                              <p:par>
                                <p:cTn id="14" presetID="9" presetClass="entr" presetSubtype="0"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dissolve">
                                      <p:cBhvr>
                                        <p:cTn id="16" dur="500"/>
                                        <p:tgtEl>
                                          <p:spTgt spid="1027">
                                            <p:txEl>
                                              <p:pRg st="3" end="3"/>
                                            </p:txEl>
                                          </p:spTgt>
                                        </p:tgtEl>
                                      </p:cBhvr>
                                    </p:animEffect>
                                  </p:childTnLst>
                                  <p:subTnLst>
                                    <p:animClr clrSpc="rgb" dir="cw">
                                      <p:cBhvr override="childStyle">
                                        <p:cTn dur="1" fill="hold" display="0" masterRel="nextClick" afterEffect="1"/>
                                        <p:tgtEl>
                                          <p:spTgt spid="1027">
                                            <p:txEl>
                                              <p:pRg st="3" end="3"/>
                                            </p:txEl>
                                          </p:spTgt>
                                        </p:tgtEl>
                                        <p:attrNameLst>
                                          <p:attrName>ppt_c</p:attrName>
                                        </p:attrNameLst>
                                      </p:cBhvr>
                                      <p:to>
                                        <a:schemeClr val="folHlink"/>
                                      </p:to>
                                    </p:animClr>
                                  </p:subTnLst>
                                </p:cTn>
                              </p:par>
                              <p:par>
                                <p:cTn id="17" presetID="9" presetClass="entr" presetSubtype="0"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dissolve">
                                      <p:cBhvr>
                                        <p:cTn id="19" dur="500"/>
                                        <p:tgtEl>
                                          <p:spTgt spid="1027">
                                            <p:txEl>
                                              <p:pRg st="4" end="4"/>
                                            </p:txEl>
                                          </p:spTgt>
                                        </p:tgtEl>
                                      </p:cBhvr>
                                    </p:animEffect>
                                  </p:childTnLst>
                                  <p:subTnLst>
                                    <p:animClr clrSpc="rgb" dir="cw">
                                      <p:cBhvr override="childStyle">
                                        <p:cTn dur="1" fill="hold" display="0" masterRel="nextClick" afterEffect="1"/>
                                        <p:tgtEl>
                                          <p:spTgt spid="102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Lst>
      </p:bldP>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eaLnBrk="1" fontAlgn="base" hangingPunct="1">
        <a:spcBef>
          <a:spcPct val="0"/>
        </a:spcBef>
        <a:spcAft>
          <a:spcPct val="0"/>
        </a:spcAft>
        <a:defRPr sz="3600">
          <a:solidFill>
            <a:schemeClr val="tx2"/>
          </a:solidFill>
          <a:latin typeface="Arial" pitchFamily="34" charset="0"/>
        </a:defRPr>
      </a:lvl6pPr>
      <a:lvl7pPr marL="914400" algn="l" rtl="0" eaLnBrk="1" fontAlgn="base" hangingPunct="1">
        <a:spcBef>
          <a:spcPct val="0"/>
        </a:spcBef>
        <a:spcAft>
          <a:spcPct val="0"/>
        </a:spcAft>
        <a:defRPr sz="3600">
          <a:solidFill>
            <a:schemeClr val="tx2"/>
          </a:solidFill>
          <a:latin typeface="Arial" pitchFamily="34" charset="0"/>
        </a:defRPr>
      </a:lvl7pPr>
      <a:lvl8pPr marL="1371600" algn="l" rtl="0" eaLnBrk="1" fontAlgn="base" hangingPunct="1">
        <a:spcBef>
          <a:spcPct val="0"/>
        </a:spcBef>
        <a:spcAft>
          <a:spcPct val="0"/>
        </a:spcAft>
        <a:defRPr sz="3600">
          <a:solidFill>
            <a:schemeClr val="tx2"/>
          </a:solidFill>
          <a:latin typeface="Arial" pitchFamily="34" charset="0"/>
        </a:defRPr>
      </a:lvl8pPr>
      <a:lvl9pPr marL="1828800" algn="l" rtl="0" eaLnBrk="1" fontAlgn="base" hangingPunct="1">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01E030-6F51-49DC-9A1B-06A8BC18FB53}"/>
              </a:ext>
            </a:extLst>
          </p:cNvPr>
          <p:cNvSpPr>
            <a:spLocks noGrp="1" noChangeArrowheads="1"/>
          </p:cNvSpPr>
          <p:nvPr>
            <p:ph type="title"/>
          </p:nvPr>
        </p:nvSpPr>
        <p:spPr bwMode="auto">
          <a:xfrm>
            <a:off x="3149600" y="152400"/>
            <a:ext cx="904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0769EAE-C041-4A34-8CF8-8A7D78ACEDA2}"/>
              </a:ext>
            </a:extLst>
          </p:cNvPr>
          <p:cNvSpPr>
            <a:spLocks noGrp="1" noChangeArrowheads="1"/>
          </p:cNvSpPr>
          <p:nvPr>
            <p:ph type="body" idx="1"/>
          </p:nvPr>
        </p:nvSpPr>
        <p:spPr bwMode="auto">
          <a:xfrm>
            <a:off x="101600" y="1447800"/>
            <a:ext cx="12090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240"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subTnLst>
                                    <p:animClr clrSpc="rgb" dir="cw">
                                      <p:cBhvr override="childStyle">
                                        <p:cTn dur="1" fill="hold" display="0" masterRel="nextClick" afterEffect="1"/>
                                        <p:tgtEl>
                                          <p:spTgt spid="1027">
                                            <p:txEl>
                                              <p:pRg st="0" end="0"/>
                                            </p:txEl>
                                          </p:spTgt>
                                        </p:tgtEl>
                                        <p:attrNameLst>
                                          <p:attrName>ppt_c</p:attrName>
                                        </p:attrNameLst>
                                      </p:cBhvr>
                                      <p:to>
                                        <a:schemeClr val="folHlink"/>
                                      </p:to>
                                    </p:animClr>
                                  </p:subTnLst>
                                </p:cTn>
                              </p:par>
                              <p:par>
                                <p:cTn id="8" presetID="9" presetClass="entr" presetSubtype="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dissolve">
                                      <p:cBhvr>
                                        <p:cTn id="10" dur="500"/>
                                        <p:tgtEl>
                                          <p:spTgt spid="1027">
                                            <p:txEl>
                                              <p:pRg st="1" end="1"/>
                                            </p:txEl>
                                          </p:spTgt>
                                        </p:tgtEl>
                                      </p:cBhvr>
                                    </p:animEffect>
                                  </p:childTnLst>
                                  <p:subTnLst>
                                    <p:animClr clrSpc="rgb" dir="cw">
                                      <p:cBhvr override="childStyle">
                                        <p:cTn dur="1" fill="hold" display="0" masterRel="nextClick" afterEffect="1"/>
                                        <p:tgtEl>
                                          <p:spTgt spid="1027">
                                            <p:txEl>
                                              <p:pRg st="1" end="1"/>
                                            </p:txEl>
                                          </p:spTgt>
                                        </p:tgtEl>
                                        <p:attrNameLst>
                                          <p:attrName>ppt_c</p:attrName>
                                        </p:attrNameLst>
                                      </p:cBhvr>
                                      <p:to>
                                        <a:schemeClr val="folHlink"/>
                                      </p:to>
                                    </p:animClr>
                                  </p:subTnLst>
                                </p:cTn>
                              </p:par>
                              <p:par>
                                <p:cTn id="11" presetID="9"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dissolve">
                                      <p:cBhvr>
                                        <p:cTn id="13" dur="500"/>
                                        <p:tgtEl>
                                          <p:spTgt spid="1027">
                                            <p:txEl>
                                              <p:pRg st="2" end="2"/>
                                            </p:txEl>
                                          </p:spTgt>
                                        </p:tgtEl>
                                      </p:cBhvr>
                                    </p:animEffect>
                                  </p:childTnLst>
                                  <p:subTnLst>
                                    <p:animClr clrSpc="rgb" dir="cw">
                                      <p:cBhvr override="childStyle">
                                        <p:cTn dur="1" fill="hold" display="0" masterRel="nextClick" afterEffect="1"/>
                                        <p:tgtEl>
                                          <p:spTgt spid="1027">
                                            <p:txEl>
                                              <p:pRg st="2" end="2"/>
                                            </p:txEl>
                                          </p:spTgt>
                                        </p:tgtEl>
                                        <p:attrNameLst>
                                          <p:attrName>ppt_c</p:attrName>
                                        </p:attrNameLst>
                                      </p:cBhvr>
                                      <p:to>
                                        <a:schemeClr val="folHlink"/>
                                      </p:to>
                                    </p:animClr>
                                  </p:subTnLst>
                                </p:cTn>
                              </p:par>
                              <p:par>
                                <p:cTn id="14" presetID="9" presetClass="entr" presetSubtype="0"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dissolve">
                                      <p:cBhvr>
                                        <p:cTn id="16" dur="500"/>
                                        <p:tgtEl>
                                          <p:spTgt spid="1027">
                                            <p:txEl>
                                              <p:pRg st="3" end="3"/>
                                            </p:txEl>
                                          </p:spTgt>
                                        </p:tgtEl>
                                      </p:cBhvr>
                                    </p:animEffect>
                                  </p:childTnLst>
                                  <p:subTnLst>
                                    <p:animClr clrSpc="rgb" dir="cw">
                                      <p:cBhvr override="childStyle">
                                        <p:cTn dur="1" fill="hold" display="0" masterRel="nextClick" afterEffect="1"/>
                                        <p:tgtEl>
                                          <p:spTgt spid="1027">
                                            <p:txEl>
                                              <p:pRg st="3" end="3"/>
                                            </p:txEl>
                                          </p:spTgt>
                                        </p:tgtEl>
                                        <p:attrNameLst>
                                          <p:attrName>ppt_c</p:attrName>
                                        </p:attrNameLst>
                                      </p:cBhvr>
                                      <p:to>
                                        <a:schemeClr val="folHlink"/>
                                      </p:to>
                                    </p:animClr>
                                  </p:subTnLst>
                                </p:cTn>
                              </p:par>
                              <p:par>
                                <p:cTn id="17" presetID="9" presetClass="entr" presetSubtype="0"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dissolve">
                                      <p:cBhvr>
                                        <p:cTn id="19" dur="500"/>
                                        <p:tgtEl>
                                          <p:spTgt spid="1027">
                                            <p:txEl>
                                              <p:pRg st="4" end="4"/>
                                            </p:txEl>
                                          </p:spTgt>
                                        </p:tgtEl>
                                      </p:cBhvr>
                                    </p:animEffect>
                                  </p:childTnLst>
                                  <p:subTnLst>
                                    <p:animClr clrSpc="rgb" dir="cw">
                                      <p:cBhvr override="childStyle">
                                        <p:cTn dur="1" fill="hold" display="0" masterRel="nextClick" afterEffect="1"/>
                                        <p:tgtEl>
                                          <p:spTgt spid="102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subTnLst>
                    <p:animClr clrSpc="rgb" dir="cw">
                      <p:cBhvr override="childStyle">
                        <p:cTn dur="1" fill="hold" display="0" masterRel="nextClick" afterEffect="1"/>
                        <p:tgtEl>
                          <p:spTgt spid="1027"/>
                        </p:tgtEl>
                        <p:attrNameLst>
                          <p:attrName>ppt_c</p:attrName>
                        </p:attrNameLst>
                      </p:cBhvr>
                      <p:to>
                        <a:schemeClr val="folHlink"/>
                      </p:to>
                    </p:animClr>
                  </p:subTnLst>
                </p:cTn>
              </p:par>
            </p:tnLst>
          </p:tmpl>
        </p:tmplLst>
      </p:bldP>
    </p:bldLst>
  </p:timing>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eaLnBrk="1" fontAlgn="base" hangingPunct="1">
        <a:spcBef>
          <a:spcPct val="0"/>
        </a:spcBef>
        <a:spcAft>
          <a:spcPct val="0"/>
        </a:spcAft>
        <a:defRPr sz="4400" b="1">
          <a:solidFill>
            <a:schemeClr val="bg1"/>
          </a:solidFill>
          <a:latin typeface="Arial" pitchFamily="34" charset="0"/>
        </a:defRPr>
      </a:lvl6pPr>
      <a:lvl7pPr marL="914400" algn="ctr" rtl="0" eaLnBrk="1" fontAlgn="base" hangingPunct="1">
        <a:spcBef>
          <a:spcPct val="0"/>
        </a:spcBef>
        <a:spcAft>
          <a:spcPct val="0"/>
        </a:spcAft>
        <a:defRPr sz="4400" b="1">
          <a:solidFill>
            <a:schemeClr val="bg1"/>
          </a:solidFill>
          <a:latin typeface="Arial" pitchFamily="34" charset="0"/>
        </a:defRPr>
      </a:lvl7pPr>
      <a:lvl8pPr marL="1371600" algn="ctr" rtl="0" eaLnBrk="1" fontAlgn="base" hangingPunct="1">
        <a:spcBef>
          <a:spcPct val="0"/>
        </a:spcBef>
        <a:spcAft>
          <a:spcPct val="0"/>
        </a:spcAft>
        <a:defRPr sz="4400" b="1">
          <a:solidFill>
            <a:schemeClr val="bg1"/>
          </a:solidFill>
          <a:latin typeface="Arial" pitchFamily="34" charset="0"/>
        </a:defRPr>
      </a:lvl8pPr>
      <a:lvl9pPr marL="1828800" algn="ctr" rtl="0" eaLnBrk="1" fontAlgn="base" hangingPunct="1">
        <a:spcBef>
          <a:spcPct val="0"/>
        </a:spcBef>
        <a:spcAft>
          <a:spcPct val="0"/>
        </a:spcAft>
        <a:defRPr sz="44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83589F6-3771-477A-9C81-CDB68EFD8D9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a:extLst>
              <a:ext uri="{FF2B5EF4-FFF2-40B4-BE49-F238E27FC236}">
                <a16:creationId xmlns:a16="http://schemas.microsoft.com/office/drawing/2014/main" id="{67447837-A5D7-449A-BFBB-43E609E2AA03}"/>
              </a:ext>
            </a:extLst>
          </p:cNvPr>
          <p:cNvSpPr>
            <a:spLocks noChangeArrowheads="1"/>
          </p:cNvSpPr>
          <p:nvPr/>
        </p:nvSpPr>
        <p:spPr bwMode="auto">
          <a:xfrm>
            <a:off x="1625600" y="1143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6148" name="Rectangle 4">
            <a:extLst>
              <a:ext uri="{FF2B5EF4-FFF2-40B4-BE49-F238E27FC236}">
                <a16:creationId xmlns:a16="http://schemas.microsoft.com/office/drawing/2014/main" id="{D49C607A-5997-473D-8482-CC495FF72899}"/>
              </a:ext>
            </a:extLst>
          </p:cNvPr>
          <p:cNvSpPr>
            <a:spLocks noChangeArrowheads="1"/>
          </p:cNvSpPr>
          <p:nvPr/>
        </p:nvSpPr>
        <p:spPr bwMode="auto">
          <a:xfrm>
            <a:off x="2235200" y="1905000"/>
            <a:ext cx="924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6149" name="Rectangle 5">
            <a:extLst>
              <a:ext uri="{FF2B5EF4-FFF2-40B4-BE49-F238E27FC236}">
                <a16:creationId xmlns:a16="http://schemas.microsoft.com/office/drawing/2014/main" id="{1CEE8DE0-56A4-43EA-9179-78CE0D3AB367}"/>
              </a:ext>
            </a:extLst>
          </p:cNvPr>
          <p:cNvSpPr>
            <a:spLocks noGrp="1" noChangeArrowheads="1"/>
          </p:cNvSpPr>
          <p:nvPr>
            <p:ph type="title"/>
          </p:nvPr>
        </p:nvSpPr>
        <p:spPr bwMode="auto">
          <a:xfrm>
            <a:off x="0" y="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6" name="Rectangle 6">
            <a:extLst>
              <a:ext uri="{FF2B5EF4-FFF2-40B4-BE49-F238E27FC236}">
                <a16:creationId xmlns:a16="http://schemas.microsoft.com/office/drawing/2014/main" id="{9683592F-2CBA-40F2-9226-C7C62B3DEEDC}"/>
              </a:ext>
            </a:extLst>
          </p:cNvPr>
          <p:cNvSpPr>
            <a:spLocks noGrp="1" noChangeArrowheads="1"/>
          </p:cNvSpPr>
          <p:nvPr>
            <p:ph type="body" idx="1"/>
          </p:nvPr>
        </p:nvSpPr>
        <p:spPr bwMode="auto">
          <a:xfrm>
            <a:off x="6299200" y="3505200"/>
            <a:ext cx="589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7" r:id="rId1"/>
  </p:sldLayoutIdLst>
  <p:transition>
    <p:random/>
  </p:transition>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E4B515"/>
        </a:buClr>
        <a:buSzPct val="80000"/>
        <a:buFont typeface="Monotype Sorts" pitchFamily="2" charset="2"/>
        <a:buChar char="n"/>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E4B515"/>
        </a:buClr>
        <a:buSzPct val="70000"/>
        <a:buFont typeface="Monotype Sorts" pitchFamily="2" charset="2"/>
        <a:buChar char="n"/>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E4B515"/>
        </a:buClr>
        <a:buSzPct val="60000"/>
        <a:buFont typeface="Monotype Sorts" pitchFamily="2" charset="2"/>
        <a:buChar char="n"/>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E4B515"/>
        </a:buClr>
        <a:buSzPct val="50000"/>
        <a:buFont typeface="Monotype Sorts" pitchFamily="2" charset="2"/>
        <a:buChar char="n"/>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814FEE6-C8E2-4046-8FC2-A5A98405D6B9}"/>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1" name="Rectangle 3">
            <a:extLst>
              <a:ext uri="{FF2B5EF4-FFF2-40B4-BE49-F238E27FC236}">
                <a16:creationId xmlns:a16="http://schemas.microsoft.com/office/drawing/2014/main" id="{5061A8C2-8FC9-48A3-A30D-918E78EE1C5A}"/>
              </a:ext>
            </a:extLst>
          </p:cNvPr>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E08E14C1-8775-448D-8508-5A47DC08A57E}"/>
              </a:ext>
            </a:extLst>
          </p:cNvPr>
          <p:cNvSpPr>
            <a:spLocks noGrp="1" noChangeArrowheads="1"/>
          </p:cNvSpPr>
          <p:nvPr>
            <p:ph type="body" idx="1"/>
          </p:nvPr>
        </p:nvSpPr>
        <p:spPr bwMode="auto">
          <a:xfrm>
            <a:off x="6299200" y="2286000"/>
            <a:ext cx="5181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3" name="Rectangle 5">
            <a:extLst>
              <a:ext uri="{FF2B5EF4-FFF2-40B4-BE49-F238E27FC236}">
                <a16:creationId xmlns:a16="http://schemas.microsoft.com/office/drawing/2014/main" id="{E22D2E72-7685-48B8-B925-330B521B746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4" name="Rectangle 6">
            <a:extLst>
              <a:ext uri="{FF2B5EF4-FFF2-40B4-BE49-F238E27FC236}">
                <a16:creationId xmlns:a16="http://schemas.microsoft.com/office/drawing/2014/main" id="{9922918E-C1C2-4338-AF1F-D7606CC6F4F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2295" name="Rectangle 7">
            <a:extLst>
              <a:ext uri="{FF2B5EF4-FFF2-40B4-BE49-F238E27FC236}">
                <a16:creationId xmlns:a16="http://schemas.microsoft.com/office/drawing/2014/main" id="{A7256B94-2ABF-49AA-A19B-04ED205996D5}"/>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65453BB-4B49-49FE-AF9A-99DEE85738A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25"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4400" b="1" i="1">
          <a:solidFill>
            <a:schemeClr val="bg1"/>
          </a:solidFill>
          <a:latin typeface="+mj-lt"/>
          <a:ea typeface="+mj-ea"/>
          <a:cs typeface="+mj-cs"/>
        </a:defRPr>
      </a:lvl1pPr>
      <a:lvl2pPr algn="l" rtl="0" eaLnBrk="0" fontAlgn="base" hangingPunct="0">
        <a:spcBef>
          <a:spcPct val="0"/>
        </a:spcBef>
        <a:spcAft>
          <a:spcPct val="0"/>
        </a:spcAft>
        <a:defRPr sz="4400" b="1" i="1">
          <a:solidFill>
            <a:schemeClr val="bg1"/>
          </a:solidFill>
          <a:latin typeface="Times New Roman" pitchFamily="18" charset="0"/>
        </a:defRPr>
      </a:lvl2pPr>
      <a:lvl3pPr algn="l" rtl="0" eaLnBrk="0" fontAlgn="base" hangingPunct="0">
        <a:spcBef>
          <a:spcPct val="0"/>
        </a:spcBef>
        <a:spcAft>
          <a:spcPct val="0"/>
        </a:spcAft>
        <a:defRPr sz="4400" b="1" i="1">
          <a:solidFill>
            <a:schemeClr val="bg1"/>
          </a:solidFill>
          <a:latin typeface="Times New Roman" pitchFamily="18" charset="0"/>
        </a:defRPr>
      </a:lvl3pPr>
      <a:lvl4pPr algn="l" rtl="0" eaLnBrk="0" fontAlgn="base" hangingPunct="0">
        <a:spcBef>
          <a:spcPct val="0"/>
        </a:spcBef>
        <a:spcAft>
          <a:spcPct val="0"/>
        </a:spcAft>
        <a:defRPr sz="4400" b="1" i="1">
          <a:solidFill>
            <a:schemeClr val="bg1"/>
          </a:solidFill>
          <a:latin typeface="Times New Roman" pitchFamily="18" charset="0"/>
        </a:defRPr>
      </a:lvl4pPr>
      <a:lvl5pPr algn="l" rtl="0" eaLnBrk="0" fontAlgn="base" hangingPunct="0">
        <a:spcBef>
          <a:spcPct val="0"/>
        </a:spcBef>
        <a:spcAft>
          <a:spcPct val="0"/>
        </a:spcAft>
        <a:defRPr sz="4400" b="1" i="1">
          <a:solidFill>
            <a:schemeClr val="bg1"/>
          </a:solidFill>
          <a:latin typeface="Times New Roman" pitchFamily="18" charset="0"/>
        </a:defRPr>
      </a:lvl5pPr>
      <a:lvl6pPr marL="457200" algn="l" rtl="0" eaLnBrk="0" fontAlgn="base" hangingPunct="0">
        <a:spcBef>
          <a:spcPct val="0"/>
        </a:spcBef>
        <a:spcAft>
          <a:spcPct val="0"/>
        </a:spcAft>
        <a:defRPr sz="4400" b="1" i="1">
          <a:solidFill>
            <a:schemeClr val="bg1"/>
          </a:solidFill>
          <a:latin typeface="Times New Roman" pitchFamily="18" charset="0"/>
        </a:defRPr>
      </a:lvl6pPr>
      <a:lvl7pPr marL="914400" algn="l" rtl="0" eaLnBrk="0" fontAlgn="base" hangingPunct="0">
        <a:spcBef>
          <a:spcPct val="0"/>
        </a:spcBef>
        <a:spcAft>
          <a:spcPct val="0"/>
        </a:spcAft>
        <a:defRPr sz="4400" b="1" i="1">
          <a:solidFill>
            <a:schemeClr val="bg1"/>
          </a:solidFill>
          <a:latin typeface="Times New Roman" pitchFamily="18" charset="0"/>
        </a:defRPr>
      </a:lvl7pPr>
      <a:lvl8pPr marL="1371600" algn="l" rtl="0" eaLnBrk="0" fontAlgn="base" hangingPunct="0">
        <a:spcBef>
          <a:spcPct val="0"/>
        </a:spcBef>
        <a:spcAft>
          <a:spcPct val="0"/>
        </a:spcAft>
        <a:defRPr sz="4400" b="1" i="1">
          <a:solidFill>
            <a:schemeClr val="bg1"/>
          </a:solidFill>
          <a:latin typeface="Times New Roman" pitchFamily="18" charset="0"/>
        </a:defRPr>
      </a:lvl8pPr>
      <a:lvl9pPr marL="1828800" algn="l" rtl="0" eaLnBrk="0" fontAlgn="base" hangingPunct="0">
        <a:spcBef>
          <a:spcPct val="0"/>
        </a:spcBef>
        <a:spcAft>
          <a:spcPct val="0"/>
        </a:spcAft>
        <a:defRPr sz="4400" b="1" i="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074" name="Picture 2" descr="3">
            <a:extLst>
              <a:ext uri="{FF2B5EF4-FFF2-40B4-BE49-F238E27FC236}">
                <a16:creationId xmlns:a16="http://schemas.microsoft.com/office/drawing/2014/main" id="{D17043AF-6BE4-47E3-AF1F-F21D4ADDEF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E54D8810-85D2-404E-A63D-4CC27A53A827}"/>
              </a:ext>
            </a:extLst>
          </p:cNvPr>
          <p:cNvSpPr>
            <a:spLocks noGrp="1" noChangeArrowheads="1"/>
          </p:cNvSpPr>
          <p:nvPr>
            <p:ph type="title"/>
          </p:nvPr>
        </p:nvSpPr>
        <p:spPr bwMode="auto">
          <a:xfrm>
            <a:off x="1219200" y="0"/>
            <a:ext cx="9753600" cy="1143000"/>
          </a:xfrm>
          <a:prstGeom prst="rect">
            <a:avLst/>
          </a:prstGeom>
          <a:noFill/>
          <a:ln w="9525">
            <a:noFill/>
            <a:miter lim="800000"/>
            <a:headEnd/>
            <a:tailEnd/>
          </a:ln>
          <a:effectLst>
            <a:outerShdw dist="71842"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2" name="Rectangle 4">
            <a:extLst>
              <a:ext uri="{FF2B5EF4-FFF2-40B4-BE49-F238E27FC236}">
                <a16:creationId xmlns:a16="http://schemas.microsoft.com/office/drawing/2014/main" id="{6519B913-9AC4-4934-B429-27F0650E62A1}"/>
              </a:ext>
            </a:extLst>
          </p:cNvPr>
          <p:cNvSpPr>
            <a:spLocks noGrp="1" noChangeArrowheads="1"/>
          </p:cNvSpPr>
          <p:nvPr>
            <p:ph type="body" idx="1"/>
          </p:nvPr>
        </p:nvSpPr>
        <p:spPr bwMode="auto">
          <a:xfrm>
            <a:off x="1219200" y="1371600"/>
            <a:ext cx="9855200" cy="46482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3" name="Rectangle 5">
            <a:extLst>
              <a:ext uri="{FF2B5EF4-FFF2-40B4-BE49-F238E27FC236}">
                <a16:creationId xmlns:a16="http://schemas.microsoft.com/office/drawing/2014/main" id="{E58E9418-450D-4F0E-847E-DA80AA11A01C}"/>
              </a:ext>
            </a:extLst>
          </p:cNvPr>
          <p:cNvSpPr>
            <a:spLocks noGrp="1" noChangeArrowheads="1"/>
          </p:cNvSpPr>
          <p:nvPr>
            <p:ph type="dt" sz="half" idx="2"/>
          </p:nvPr>
        </p:nvSpPr>
        <p:spPr bwMode="auto">
          <a:xfrm>
            <a:off x="121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2534" name="Rectangle 6">
            <a:extLst>
              <a:ext uri="{FF2B5EF4-FFF2-40B4-BE49-F238E27FC236}">
                <a16:creationId xmlns:a16="http://schemas.microsoft.com/office/drawing/2014/main" id="{7F4F31F8-5AFA-4B22-B995-1580B88832C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2535" name="Rectangle 7">
            <a:extLst>
              <a:ext uri="{FF2B5EF4-FFF2-40B4-BE49-F238E27FC236}">
                <a16:creationId xmlns:a16="http://schemas.microsoft.com/office/drawing/2014/main" id="{A01B6EC7-6F28-45B2-BD24-6F34847051C2}"/>
              </a:ext>
            </a:extLst>
          </p:cNvPr>
          <p:cNvSpPr>
            <a:spLocks noGrp="1" noChangeArrowheads="1"/>
          </p:cNvSpPr>
          <p:nvPr>
            <p:ph type="sldNum" sz="quarter" idx="4"/>
          </p:nvPr>
        </p:nvSpPr>
        <p:spPr bwMode="auto">
          <a:xfrm>
            <a:off x="853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153877F-4C23-4D7F-BED0-1F412408A7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BBE0D1E-1841-4220-9056-ED515D103790}"/>
              </a:ext>
            </a:extLst>
          </p:cNvPr>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a:extLst>
              <a:ext uri="{FF2B5EF4-FFF2-40B4-BE49-F238E27FC236}">
                <a16:creationId xmlns:a16="http://schemas.microsoft.com/office/drawing/2014/main" id="{69BF2964-596A-493F-ACD8-EAF670143B6F}"/>
              </a:ext>
            </a:extLst>
          </p:cNvPr>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a:extLst>
              <a:ext uri="{FF2B5EF4-FFF2-40B4-BE49-F238E27FC236}">
                <a16:creationId xmlns:a16="http://schemas.microsoft.com/office/drawing/2014/main" id="{60672A10-CFC7-4B7C-95DA-4B3E2574BF1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6629" name="Rectangle 5">
            <a:extLst>
              <a:ext uri="{FF2B5EF4-FFF2-40B4-BE49-F238E27FC236}">
                <a16:creationId xmlns:a16="http://schemas.microsoft.com/office/drawing/2014/main" id="{9FCB3940-DA24-434F-885A-8F4A38A9E0E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6630" name="Rectangle 6">
            <a:extLst>
              <a:ext uri="{FF2B5EF4-FFF2-40B4-BE49-F238E27FC236}">
                <a16:creationId xmlns:a16="http://schemas.microsoft.com/office/drawing/2014/main" id="{8EC78E0E-A1D8-48DE-95EC-0464FA081D1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97D633F6-1F9C-489B-866A-A8E1981B8EF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26" r:id="rId1"/>
    <p:sldLayoutId id="2147485064" r:id="rId2"/>
    <p:sldLayoutId id="2147485065" r:id="rId3"/>
    <p:sldLayoutId id="2147485066" r:id="rId4"/>
    <p:sldLayoutId id="2147485067" r:id="rId5"/>
    <p:sldLayoutId id="2147485068" r:id="rId6"/>
    <p:sldLayoutId id="2147485069" r:id="rId7"/>
    <p:sldLayoutId id="2147485070" r:id="rId8"/>
    <p:sldLayoutId id="2147485071" r:id="rId9"/>
    <p:sldLayoutId id="2147485072" r:id="rId10"/>
    <p:sldLayoutId id="21474850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AEE31EF9-B48E-4560-BA04-74E8D0E5AF73}"/>
              </a:ext>
            </a:extLst>
          </p:cNvPr>
          <p:cNvGrpSpPr>
            <a:grpSpLocks/>
          </p:cNvGrpSpPr>
          <p:nvPr/>
        </p:nvGrpSpPr>
        <p:grpSpPr bwMode="auto">
          <a:xfrm>
            <a:off x="1" y="3902076"/>
            <a:ext cx="4533900" cy="2949575"/>
            <a:chOff x="0" y="2458"/>
            <a:chExt cx="2142" cy="1858"/>
          </a:xfrm>
        </p:grpSpPr>
        <p:sp>
          <p:nvSpPr>
            <p:cNvPr id="35843" name="Freeform 3">
              <a:extLst>
                <a:ext uri="{FF2B5EF4-FFF2-40B4-BE49-F238E27FC236}">
                  <a16:creationId xmlns:a16="http://schemas.microsoft.com/office/drawing/2014/main" id="{7002FB50-A1D1-4302-8236-AF15733D3EC8}"/>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p>
          </p:txBody>
        </p:sp>
        <p:sp>
          <p:nvSpPr>
            <p:cNvPr id="35844" name="Freeform 4">
              <a:extLst>
                <a:ext uri="{FF2B5EF4-FFF2-40B4-BE49-F238E27FC236}">
                  <a16:creationId xmlns:a16="http://schemas.microsoft.com/office/drawing/2014/main" id="{5F47DF54-9991-4FBB-9E0B-361680D61DC4}"/>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p>
          </p:txBody>
        </p:sp>
        <p:sp>
          <p:nvSpPr>
            <p:cNvPr id="35845" name="Freeform 5">
              <a:extLst>
                <a:ext uri="{FF2B5EF4-FFF2-40B4-BE49-F238E27FC236}">
                  <a16:creationId xmlns:a16="http://schemas.microsoft.com/office/drawing/2014/main" id="{ABC3DC3A-BA34-453A-9775-3779301F9978}"/>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p>
          </p:txBody>
        </p:sp>
        <p:sp>
          <p:nvSpPr>
            <p:cNvPr id="35846" name="Freeform 6">
              <a:extLst>
                <a:ext uri="{FF2B5EF4-FFF2-40B4-BE49-F238E27FC236}">
                  <a16:creationId xmlns:a16="http://schemas.microsoft.com/office/drawing/2014/main" id="{08618D94-A9B6-49C6-A57E-549FDD70CAE7}"/>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p>
          </p:txBody>
        </p:sp>
        <p:sp>
          <p:nvSpPr>
            <p:cNvPr id="35847" name="Oval 7">
              <a:extLst>
                <a:ext uri="{FF2B5EF4-FFF2-40B4-BE49-F238E27FC236}">
                  <a16:creationId xmlns:a16="http://schemas.microsoft.com/office/drawing/2014/main" id="{57E062F6-C6C8-44E5-B816-57790EFE0EE0}"/>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2400"/>
            </a:p>
          </p:txBody>
        </p:sp>
        <p:sp>
          <p:nvSpPr>
            <p:cNvPr id="35848" name="Oval 8">
              <a:extLst>
                <a:ext uri="{FF2B5EF4-FFF2-40B4-BE49-F238E27FC236}">
                  <a16:creationId xmlns:a16="http://schemas.microsoft.com/office/drawing/2014/main" id="{8E417AF9-3660-4F82-B54D-2AF691F93DD8}"/>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sz="2400"/>
            </a:p>
          </p:txBody>
        </p:sp>
        <p:sp>
          <p:nvSpPr>
            <p:cNvPr id="35849" name="Oval 9">
              <a:extLst>
                <a:ext uri="{FF2B5EF4-FFF2-40B4-BE49-F238E27FC236}">
                  <a16:creationId xmlns:a16="http://schemas.microsoft.com/office/drawing/2014/main" id="{28BEB93A-3B08-4C6A-8CAA-1308A6AA6C3C}"/>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2400"/>
            </a:p>
          </p:txBody>
        </p:sp>
      </p:grpSp>
      <p:sp>
        <p:nvSpPr>
          <p:cNvPr id="35850" name="Rectangle 10">
            <a:extLst>
              <a:ext uri="{FF2B5EF4-FFF2-40B4-BE49-F238E27FC236}">
                <a16:creationId xmlns:a16="http://schemas.microsoft.com/office/drawing/2014/main" id="{10BD7660-E801-44F9-BE0C-B95931358E74}"/>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851" name="Rectangle 11">
            <a:extLst>
              <a:ext uri="{FF2B5EF4-FFF2-40B4-BE49-F238E27FC236}">
                <a16:creationId xmlns:a16="http://schemas.microsoft.com/office/drawing/2014/main" id="{B07482EF-E8A7-4043-8CED-89F662869046}"/>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52" name="Rectangle 12">
            <a:extLst>
              <a:ext uri="{FF2B5EF4-FFF2-40B4-BE49-F238E27FC236}">
                <a16:creationId xmlns:a16="http://schemas.microsoft.com/office/drawing/2014/main" id="{C4D2B910-5852-47E0-9201-70D1BE49FE4B}"/>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mn-lt"/>
              </a:defRPr>
            </a:lvl1pPr>
          </a:lstStyle>
          <a:p>
            <a:pPr>
              <a:defRPr/>
            </a:pPr>
            <a:endParaRPr lang="en-US"/>
          </a:p>
        </p:txBody>
      </p:sp>
      <p:sp>
        <p:nvSpPr>
          <p:cNvPr id="35853" name="Rectangle 13">
            <a:extLst>
              <a:ext uri="{FF2B5EF4-FFF2-40B4-BE49-F238E27FC236}">
                <a16:creationId xmlns:a16="http://schemas.microsoft.com/office/drawing/2014/main" id="{613F664E-21CD-4697-8B28-7701CDDCBC6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mn-lt"/>
              </a:defRPr>
            </a:lvl1pPr>
          </a:lstStyle>
          <a:p>
            <a:pPr>
              <a:defRPr/>
            </a:pPr>
            <a:endParaRPr lang="en-US"/>
          </a:p>
        </p:txBody>
      </p:sp>
      <p:sp>
        <p:nvSpPr>
          <p:cNvPr id="35854" name="Rectangle 14">
            <a:extLst>
              <a:ext uri="{FF2B5EF4-FFF2-40B4-BE49-F238E27FC236}">
                <a16:creationId xmlns:a16="http://schemas.microsoft.com/office/drawing/2014/main" id="{DCE5A26A-DB82-4BA0-AC90-30DF504514D7}"/>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panose="020B0604020202020204" pitchFamily="34" charset="0"/>
              </a:defRPr>
            </a:lvl1pPr>
          </a:lstStyle>
          <a:p>
            <a:fld id="{E8DBE2D7-16BC-4603-98DD-336210C6C8B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27"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84DFCBE-020B-4587-AB55-1FA76C39B5DE}"/>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03" name="Rectangle 3">
            <a:extLst>
              <a:ext uri="{FF2B5EF4-FFF2-40B4-BE49-F238E27FC236}">
                <a16:creationId xmlns:a16="http://schemas.microsoft.com/office/drawing/2014/main" id="{0ACF2592-A873-4D28-89F6-DD29ABB5FA21}"/>
              </a:ext>
            </a:extLst>
          </p:cNvPr>
          <p:cNvSpPr>
            <a:spLocks noChangeArrowheads="1"/>
          </p:cNvSpPr>
          <p:nvPr/>
        </p:nvSpPr>
        <p:spPr bwMode="auto">
          <a:xfrm>
            <a:off x="1625600" y="1143000"/>
            <a:ext cx="10261600" cy="579438"/>
          </a:xfrm>
          <a:prstGeom prst="rect">
            <a:avLst/>
          </a:prstGeom>
          <a:noFill/>
          <a:ln w="12700">
            <a:noFill/>
            <a:miter lim="800000"/>
            <a:headEnd/>
            <a:tailEnd/>
          </a:ln>
          <a:effectLst/>
        </p:spPr>
        <p:txBody>
          <a:bodyPr wrap="none" anchor="ctr"/>
          <a:lstStyle/>
          <a:p>
            <a:pPr>
              <a:defRPr/>
            </a:pPr>
            <a:endParaRPr lang="en-US" sz="2400"/>
          </a:p>
        </p:txBody>
      </p:sp>
      <p:sp>
        <p:nvSpPr>
          <p:cNvPr id="51204" name="Rectangle 4">
            <a:extLst>
              <a:ext uri="{FF2B5EF4-FFF2-40B4-BE49-F238E27FC236}">
                <a16:creationId xmlns:a16="http://schemas.microsoft.com/office/drawing/2014/main" id="{AE355818-DE2C-45AB-BAF9-EF5FA326DA68}"/>
              </a:ext>
            </a:extLst>
          </p:cNvPr>
          <p:cNvSpPr>
            <a:spLocks noChangeArrowheads="1"/>
          </p:cNvSpPr>
          <p:nvPr/>
        </p:nvSpPr>
        <p:spPr bwMode="auto">
          <a:xfrm>
            <a:off x="2235200" y="1905000"/>
            <a:ext cx="9245600" cy="457200"/>
          </a:xfrm>
          <a:prstGeom prst="rect">
            <a:avLst/>
          </a:prstGeom>
          <a:noFill/>
          <a:ln w="12700">
            <a:noFill/>
            <a:miter lim="800000"/>
            <a:headEnd/>
            <a:tailEnd/>
          </a:ln>
          <a:effectLst/>
        </p:spPr>
        <p:txBody>
          <a:bodyPr wrap="none" anchor="ctr"/>
          <a:lstStyle/>
          <a:p>
            <a:pPr>
              <a:defRPr/>
            </a:pPr>
            <a:endParaRPr lang="en-US" sz="2400"/>
          </a:p>
        </p:txBody>
      </p:sp>
      <p:sp>
        <p:nvSpPr>
          <p:cNvPr id="6149" name="Rectangle 5">
            <a:extLst>
              <a:ext uri="{FF2B5EF4-FFF2-40B4-BE49-F238E27FC236}">
                <a16:creationId xmlns:a16="http://schemas.microsoft.com/office/drawing/2014/main" id="{3D22D86D-3083-4A1D-8FC6-8355E168553E}"/>
              </a:ext>
            </a:extLst>
          </p:cNvPr>
          <p:cNvSpPr>
            <a:spLocks noGrp="1" noChangeArrowheads="1"/>
          </p:cNvSpPr>
          <p:nvPr>
            <p:ph type="title"/>
          </p:nvPr>
        </p:nvSpPr>
        <p:spPr bwMode="auto">
          <a:xfrm>
            <a:off x="0" y="0"/>
            <a:ext cx="609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6" name="Rectangle 6">
            <a:extLst>
              <a:ext uri="{FF2B5EF4-FFF2-40B4-BE49-F238E27FC236}">
                <a16:creationId xmlns:a16="http://schemas.microsoft.com/office/drawing/2014/main" id="{B0A989B1-0EB3-42EA-8182-41799647E8B1}"/>
              </a:ext>
            </a:extLst>
          </p:cNvPr>
          <p:cNvSpPr>
            <a:spLocks noGrp="1" noChangeArrowheads="1"/>
          </p:cNvSpPr>
          <p:nvPr>
            <p:ph type="body" idx="1"/>
          </p:nvPr>
        </p:nvSpPr>
        <p:spPr bwMode="auto">
          <a:xfrm>
            <a:off x="6299200" y="3505200"/>
            <a:ext cx="5892800" cy="3352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228"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E4B515"/>
        </a:buClr>
        <a:buSzPct val="80000"/>
        <a:buFont typeface="Monotype Sorts" pitchFamily="2" charset="2"/>
        <a:buChar char="n"/>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E4B515"/>
        </a:buClr>
        <a:buSzPct val="70000"/>
        <a:buFont typeface="Monotype Sorts" pitchFamily="2" charset="2"/>
        <a:buChar char="n"/>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E4B515"/>
        </a:buClr>
        <a:buSzPct val="60000"/>
        <a:buFont typeface="Monotype Sorts" pitchFamily="2" charset="2"/>
        <a:buChar char="n"/>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E4B515"/>
        </a:buClr>
        <a:buSzPct val="50000"/>
        <a:buFont typeface="Monotype Sorts" pitchFamily="2" charset="2"/>
        <a:buChar char="n"/>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6B315D0-28BB-46BF-AB89-FA354E77737A}"/>
              </a:ext>
            </a:extLst>
          </p:cNvPr>
          <p:cNvSpPr>
            <a:spLocks noGrp="1" noChangeArrowheads="1"/>
          </p:cNvSpPr>
          <p:nvPr>
            <p:ph type="title"/>
          </p:nvPr>
        </p:nvSpPr>
        <p:spPr bwMode="auto">
          <a:xfrm>
            <a:off x="914400" y="304800"/>
            <a:ext cx="103632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a:extLst>
              <a:ext uri="{FF2B5EF4-FFF2-40B4-BE49-F238E27FC236}">
                <a16:creationId xmlns:a16="http://schemas.microsoft.com/office/drawing/2014/main" id="{B6B0CE5C-3468-4237-AF6A-128DAE2FE645}"/>
              </a:ext>
            </a:extLst>
          </p:cNvPr>
          <p:cNvSpPr>
            <a:spLocks noGrp="1" noChangeArrowheads="1"/>
          </p:cNvSpPr>
          <p:nvPr>
            <p:ph type="body" idx="1"/>
          </p:nvPr>
        </p:nvSpPr>
        <p:spPr bwMode="auto">
          <a:xfrm>
            <a:off x="914400" y="19050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8" name="Rectangle 4">
            <a:extLst>
              <a:ext uri="{FF2B5EF4-FFF2-40B4-BE49-F238E27FC236}">
                <a16:creationId xmlns:a16="http://schemas.microsoft.com/office/drawing/2014/main" id="{C4CB1364-65A8-47EB-B1F2-4B1CF2124E7A}"/>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62469" name="Rectangle 5">
            <a:extLst>
              <a:ext uri="{FF2B5EF4-FFF2-40B4-BE49-F238E27FC236}">
                <a16:creationId xmlns:a16="http://schemas.microsoft.com/office/drawing/2014/main" id="{B6B0F547-F686-4B60-AC38-9666F2CF8FD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62470" name="Rectangle 6">
            <a:extLst>
              <a:ext uri="{FF2B5EF4-FFF2-40B4-BE49-F238E27FC236}">
                <a16:creationId xmlns:a16="http://schemas.microsoft.com/office/drawing/2014/main" id="{0EBE90A5-D83C-4455-BC61-15C430A58A23}"/>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B6404D2-23CF-462A-8421-CD01F3B7CA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29" r:id="rId1"/>
    <p:sldLayoutId id="2147485094" r:id="rId2"/>
    <p:sldLayoutId id="2147485095"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subTnLst>
                                    <p:animClr clrSpc="rgb" dir="cw">
                                      <p:cBhvr override="childStyle">
                                        <p:cTn dur="1" fill="hold" display="0" masterRel="nextClick" afterEffect="1"/>
                                        <p:tgtEl>
                                          <p:spTgt spid="62467">
                                            <p:txEl>
                                              <p:pRg st="0" end="0"/>
                                            </p:txEl>
                                          </p:spTgt>
                                        </p:tgtEl>
                                        <p:attrNameLst>
                                          <p:attrName>ppt_c</p:attrName>
                                        </p:attrNameLst>
                                      </p:cBhvr>
                                      <p:to>
                                        <a:schemeClr val="folHlink"/>
                                      </p:to>
                                    </p:animClr>
                                  </p:subTnLst>
                                </p:cTn>
                              </p:par>
                              <p:par>
                                <p:cTn id="8" presetID="9"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dissolve">
                                      <p:cBhvr>
                                        <p:cTn id="10" dur="500"/>
                                        <p:tgtEl>
                                          <p:spTgt spid="62467">
                                            <p:txEl>
                                              <p:pRg st="1" end="1"/>
                                            </p:txEl>
                                          </p:spTgt>
                                        </p:tgtEl>
                                      </p:cBhvr>
                                    </p:animEffect>
                                  </p:childTnLst>
                                  <p:subTnLst>
                                    <p:animClr clrSpc="rgb" dir="cw">
                                      <p:cBhvr override="childStyle">
                                        <p:cTn dur="1" fill="hold" display="0" masterRel="nextClick" afterEffect="1"/>
                                        <p:tgtEl>
                                          <p:spTgt spid="62467">
                                            <p:txEl>
                                              <p:pRg st="1" end="1"/>
                                            </p:txEl>
                                          </p:spTgt>
                                        </p:tgtEl>
                                        <p:attrNameLst>
                                          <p:attrName>ppt_c</p:attrName>
                                        </p:attrNameLst>
                                      </p:cBhvr>
                                      <p:to>
                                        <a:schemeClr val="folHlink"/>
                                      </p:to>
                                    </p:animClr>
                                  </p:subTnLst>
                                </p:cTn>
                              </p:par>
                              <p:par>
                                <p:cTn id="11" presetID="9"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dissolve">
                                      <p:cBhvr>
                                        <p:cTn id="13" dur="500"/>
                                        <p:tgtEl>
                                          <p:spTgt spid="62467">
                                            <p:txEl>
                                              <p:pRg st="2" end="2"/>
                                            </p:txEl>
                                          </p:spTgt>
                                        </p:tgtEl>
                                      </p:cBhvr>
                                    </p:animEffect>
                                  </p:childTnLst>
                                  <p:subTnLst>
                                    <p:animClr clrSpc="rgb" dir="cw">
                                      <p:cBhvr override="childStyle">
                                        <p:cTn dur="1" fill="hold" display="0" masterRel="nextClick" afterEffect="1"/>
                                        <p:tgtEl>
                                          <p:spTgt spid="62467">
                                            <p:txEl>
                                              <p:pRg st="2" end="2"/>
                                            </p:txEl>
                                          </p:spTgt>
                                        </p:tgtEl>
                                        <p:attrNameLst>
                                          <p:attrName>ppt_c</p:attrName>
                                        </p:attrNameLst>
                                      </p:cBhvr>
                                      <p:to>
                                        <a:schemeClr val="folHlink"/>
                                      </p:to>
                                    </p:animClr>
                                  </p:subTnLst>
                                </p:cTn>
                              </p:par>
                              <p:par>
                                <p:cTn id="14" presetID="9" presetClass="entr" presetSubtype="0" fill="hold" grpId="0"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dissolve">
                                      <p:cBhvr>
                                        <p:cTn id="16" dur="500"/>
                                        <p:tgtEl>
                                          <p:spTgt spid="62467">
                                            <p:txEl>
                                              <p:pRg st="3" end="3"/>
                                            </p:txEl>
                                          </p:spTgt>
                                        </p:tgtEl>
                                      </p:cBhvr>
                                    </p:animEffect>
                                  </p:childTnLst>
                                  <p:subTnLst>
                                    <p:animClr clrSpc="rgb" dir="cw">
                                      <p:cBhvr override="childStyle">
                                        <p:cTn dur="1" fill="hold" display="0" masterRel="nextClick" afterEffect="1"/>
                                        <p:tgtEl>
                                          <p:spTgt spid="62467">
                                            <p:txEl>
                                              <p:pRg st="3" end="3"/>
                                            </p:txEl>
                                          </p:spTgt>
                                        </p:tgtEl>
                                        <p:attrNameLst>
                                          <p:attrName>ppt_c</p:attrName>
                                        </p:attrNameLst>
                                      </p:cBhvr>
                                      <p:to>
                                        <a:schemeClr val="folHlink"/>
                                      </p:to>
                                    </p:animClr>
                                  </p:subTnLst>
                                </p:cTn>
                              </p:par>
                              <p:par>
                                <p:cTn id="17" presetID="9" presetClass="entr" presetSubtype="0" fill="hold" grpId="0" nodeType="with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Effect transition="in" filter="dissolve">
                                      <p:cBhvr>
                                        <p:cTn id="19" dur="500"/>
                                        <p:tgtEl>
                                          <p:spTgt spid="62467">
                                            <p:txEl>
                                              <p:pRg st="4" end="4"/>
                                            </p:txEl>
                                          </p:spTgt>
                                        </p:tgtEl>
                                      </p:cBhvr>
                                    </p:animEffect>
                                  </p:childTnLst>
                                  <p:subTnLst>
                                    <p:animClr clrSpc="rgb" dir="cw">
                                      <p:cBhvr override="childStyle">
                                        <p:cTn dur="1" fill="hold" display="0" masterRel="nextClick" afterEffect="1"/>
                                        <p:tgtEl>
                                          <p:spTgt spid="6246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tmplLst>
          <p:tmpl lvl="1">
            <p:tnLst>
              <p:par>
                <p:cTn presetID="9" presetClass="entr" presetSubtype="0" fill="hold" nodeType="click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2">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3">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4">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5">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Lst>
      </p:bldP>
    </p:bld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Impact" pitchFamily="34" charset="0"/>
        </a:defRPr>
      </a:lvl2pPr>
      <a:lvl3pPr algn="ctr" rtl="0" eaLnBrk="0" fontAlgn="base" hangingPunct="0">
        <a:spcBef>
          <a:spcPct val="0"/>
        </a:spcBef>
        <a:spcAft>
          <a:spcPct val="0"/>
        </a:spcAft>
        <a:defRPr sz="4400">
          <a:solidFill>
            <a:schemeClr val="bg1"/>
          </a:solidFill>
          <a:latin typeface="Impact" pitchFamily="34" charset="0"/>
        </a:defRPr>
      </a:lvl3pPr>
      <a:lvl4pPr algn="ctr" rtl="0" eaLnBrk="0" fontAlgn="base" hangingPunct="0">
        <a:spcBef>
          <a:spcPct val="0"/>
        </a:spcBef>
        <a:spcAft>
          <a:spcPct val="0"/>
        </a:spcAft>
        <a:defRPr sz="4400">
          <a:solidFill>
            <a:schemeClr val="bg1"/>
          </a:solidFill>
          <a:latin typeface="Impact" pitchFamily="34" charset="0"/>
        </a:defRPr>
      </a:lvl4pPr>
      <a:lvl5pPr algn="ctr" rtl="0" eaLnBrk="0" fontAlgn="base" hangingPunct="0">
        <a:spcBef>
          <a:spcPct val="0"/>
        </a:spcBef>
        <a:spcAft>
          <a:spcPct val="0"/>
        </a:spcAft>
        <a:defRPr sz="4400">
          <a:solidFill>
            <a:schemeClr val="bg1"/>
          </a:solidFill>
          <a:latin typeface="Impact" pitchFamily="34" charset="0"/>
        </a:defRPr>
      </a:lvl5pPr>
      <a:lvl6pPr marL="457200" algn="ctr" rtl="0" fontAlgn="base">
        <a:spcBef>
          <a:spcPct val="0"/>
        </a:spcBef>
        <a:spcAft>
          <a:spcPct val="0"/>
        </a:spcAft>
        <a:defRPr sz="4400">
          <a:solidFill>
            <a:schemeClr val="bg1"/>
          </a:solidFill>
          <a:latin typeface="Impact" pitchFamily="34" charset="0"/>
        </a:defRPr>
      </a:lvl6pPr>
      <a:lvl7pPr marL="914400" algn="ctr" rtl="0" fontAlgn="base">
        <a:spcBef>
          <a:spcPct val="0"/>
        </a:spcBef>
        <a:spcAft>
          <a:spcPct val="0"/>
        </a:spcAft>
        <a:defRPr sz="4400">
          <a:solidFill>
            <a:schemeClr val="bg1"/>
          </a:solidFill>
          <a:latin typeface="Impact" pitchFamily="34" charset="0"/>
        </a:defRPr>
      </a:lvl7pPr>
      <a:lvl8pPr marL="1371600" algn="ctr" rtl="0" fontAlgn="base">
        <a:spcBef>
          <a:spcPct val="0"/>
        </a:spcBef>
        <a:spcAft>
          <a:spcPct val="0"/>
        </a:spcAft>
        <a:defRPr sz="4400">
          <a:solidFill>
            <a:schemeClr val="bg1"/>
          </a:solidFill>
          <a:latin typeface="Impact" pitchFamily="34" charset="0"/>
        </a:defRPr>
      </a:lvl8pPr>
      <a:lvl9pPr marL="1828800" algn="ctr" rtl="0" fontAlgn="base">
        <a:spcBef>
          <a:spcPct val="0"/>
        </a:spcBef>
        <a:spcAft>
          <a:spcPct val="0"/>
        </a:spcAft>
        <a:defRPr sz="44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FF5050"/>
        </a:buClr>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CC99"/>
        </a:buClr>
        <a:buChar char="–"/>
        <a:defRPr sz="2400" b="1" i="1">
          <a:solidFill>
            <a:schemeClr val="bg1"/>
          </a:solidFill>
          <a:latin typeface="+mn-lt"/>
        </a:defRPr>
      </a:lvl2pPr>
      <a:lvl3pPr marL="1143000" indent="-228600" algn="l" rtl="0" eaLnBrk="0" fontAlgn="base" hangingPunct="0">
        <a:spcBef>
          <a:spcPct val="20000"/>
        </a:spcBef>
        <a:spcAft>
          <a:spcPct val="0"/>
        </a:spcAft>
        <a:buClr>
          <a:srgbClr val="FF5050"/>
        </a:buClr>
        <a:buChar char="•"/>
        <a:defRPr sz="2400" b="1">
          <a:solidFill>
            <a:schemeClr val="bg1"/>
          </a:solidFill>
          <a:latin typeface="+mn-lt"/>
        </a:defRPr>
      </a:lvl3pPr>
      <a:lvl4pPr marL="1600200" indent="-228600" algn="l" rtl="0" eaLnBrk="0" fontAlgn="base" hangingPunct="0">
        <a:spcBef>
          <a:spcPct val="20000"/>
        </a:spcBef>
        <a:spcAft>
          <a:spcPct val="0"/>
        </a:spcAft>
        <a:buClr>
          <a:srgbClr val="FF5050"/>
        </a:buClr>
        <a:buChar char="–"/>
        <a:defRPr sz="2000" b="1">
          <a:solidFill>
            <a:schemeClr val="bg1"/>
          </a:solidFill>
          <a:latin typeface="+mn-lt"/>
        </a:defRPr>
      </a:lvl4pPr>
      <a:lvl5pPr marL="2057400" indent="-228600" algn="l" rtl="0" eaLnBrk="0" fontAlgn="base" hangingPunct="0">
        <a:spcBef>
          <a:spcPct val="20000"/>
        </a:spcBef>
        <a:spcAft>
          <a:spcPct val="0"/>
        </a:spcAft>
        <a:buClr>
          <a:srgbClr val="FF5050"/>
        </a:buClr>
        <a:buChar char="»"/>
        <a:defRPr sz="2000" b="1">
          <a:solidFill>
            <a:schemeClr val="bg1"/>
          </a:solidFill>
          <a:latin typeface="+mn-lt"/>
        </a:defRPr>
      </a:lvl5pPr>
      <a:lvl6pPr marL="2514600" indent="-228600" algn="l" rtl="0" fontAlgn="base">
        <a:spcBef>
          <a:spcPct val="20000"/>
        </a:spcBef>
        <a:spcAft>
          <a:spcPct val="0"/>
        </a:spcAft>
        <a:buClr>
          <a:srgbClr val="FF5050"/>
        </a:buClr>
        <a:buChar char="»"/>
        <a:defRPr sz="2000" b="1">
          <a:solidFill>
            <a:schemeClr val="bg1"/>
          </a:solidFill>
          <a:latin typeface="+mn-lt"/>
        </a:defRPr>
      </a:lvl6pPr>
      <a:lvl7pPr marL="2971800" indent="-228600" algn="l" rtl="0" fontAlgn="base">
        <a:spcBef>
          <a:spcPct val="20000"/>
        </a:spcBef>
        <a:spcAft>
          <a:spcPct val="0"/>
        </a:spcAft>
        <a:buClr>
          <a:srgbClr val="FF5050"/>
        </a:buClr>
        <a:buChar char="»"/>
        <a:defRPr sz="2000" b="1">
          <a:solidFill>
            <a:schemeClr val="bg1"/>
          </a:solidFill>
          <a:latin typeface="+mn-lt"/>
        </a:defRPr>
      </a:lvl7pPr>
      <a:lvl8pPr marL="3429000" indent="-228600" algn="l" rtl="0" fontAlgn="base">
        <a:spcBef>
          <a:spcPct val="20000"/>
        </a:spcBef>
        <a:spcAft>
          <a:spcPct val="0"/>
        </a:spcAft>
        <a:buClr>
          <a:srgbClr val="FF5050"/>
        </a:buClr>
        <a:buChar char="»"/>
        <a:defRPr sz="2000" b="1">
          <a:solidFill>
            <a:schemeClr val="bg1"/>
          </a:solidFill>
          <a:latin typeface="+mn-lt"/>
        </a:defRPr>
      </a:lvl8pPr>
      <a:lvl9pPr marL="3886200" indent="-228600" algn="l" rtl="0" fontAlgn="base">
        <a:spcBef>
          <a:spcPct val="20000"/>
        </a:spcBef>
        <a:spcAft>
          <a:spcPct val="0"/>
        </a:spcAft>
        <a:buClr>
          <a:srgbClr val="FF5050"/>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CFFCE32-56A5-477B-B123-6CCE583C7BB3}"/>
              </a:ext>
            </a:extLst>
          </p:cNvPr>
          <p:cNvSpPr>
            <a:spLocks noGrp="1" noChangeArrowheads="1"/>
          </p:cNvSpPr>
          <p:nvPr>
            <p:ph type="title"/>
          </p:nvPr>
        </p:nvSpPr>
        <p:spPr bwMode="auto">
          <a:xfrm>
            <a:off x="609600" y="457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4E27243D-6ACD-4B26-A7E4-E4A626E183BF}"/>
              </a:ext>
            </a:extLst>
          </p:cNvPr>
          <p:cNvSpPr>
            <a:spLocks noGrp="1" noChangeArrowheads="1"/>
          </p:cNvSpPr>
          <p:nvPr>
            <p:ph type="body" idx="1"/>
          </p:nvPr>
        </p:nvSpPr>
        <p:spPr bwMode="auto">
          <a:xfrm>
            <a:off x="609600" y="1981201"/>
            <a:ext cx="109728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B35FF2-4462-401F-ADC4-958AA132FC9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00AC15F8-053A-40EA-AF09-EADA9968025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1FF13851-BDF6-42E5-A413-719E0048F94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lvl1pPr algn="r">
              <a:defRPr sz="1400"/>
            </a:lvl1pPr>
          </a:lstStyle>
          <a:p>
            <a:fld id="{F87BCD49-417C-4204-83E2-609571F89FD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30" r:id="rId1"/>
    <p:sldLayoutId id="2147485104" r:id="rId2"/>
    <p:sldLayoutId id="2147485105" r:id="rId3"/>
    <p:sldLayoutId id="2147485106" r:id="rId4"/>
    <p:sldLayoutId id="2147485107" r:id="rId5"/>
    <p:sldLayoutId id="2147485108" r:id="rId6"/>
    <p:sldLayoutId id="2147485109" r:id="rId7"/>
    <p:sldLayoutId id="2147485110" r:id="rId8"/>
    <p:sldLayoutId id="2147485111" r:id="rId9"/>
    <p:sldLayoutId id="2147485112" r:id="rId10"/>
    <p:sldLayoutId id="21474851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D144E62-B859-4F4D-AE14-628823B28DB4}"/>
              </a:ext>
            </a:extLst>
          </p:cNvPr>
          <p:cNvSpPr>
            <a:spLocks noGrp="1" noChangeArrowheads="1"/>
          </p:cNvSpPr>
          <p:nvPr>
            <p:ph type="title"/>
          </p:nvPr>
        </p:nvSpPr>
        <p:spPr bwMode="auto">
          <a:xfrm>
            <a:off x="2438400" y="152400"/>
            <a:ext cx="965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622A9ABE-94D0-418B-8DA0-9D78B7E1447F}"/>
              </a:ext>
            </a:extLst>
          </p:cNvPr>
          <p:cNvSpPr>
            <a:spLocks noGrp="1" noChangeArrowheads="1"/>
          </p:cNvSpPr>
          <p:nvPr>
            <p:ph type="body" idx="1"/>
          </p:nvPr>
        </p:nvSpPr>
        <p:spPr bwMode="auto">
          <a:xfrm>
            <a:off x="406400" y="1524000"/>
            <a:ext cx="1137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F8DBA2-E5F3-4663-8F63-C83FE227203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F8848345-D5BF-4543-B99F-C533E64061F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EDD53296-60EE-456D-A1E0-72EAEDE5A9D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A1C7D9-10AD-4521-8DB0-F31958FFD7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31"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1" fontAlgn="base" hangingPunct="1">
        <a:spcBef>
          <a:spcPct val="0"/>
        </a:spcBef>
        <a:spcAft>
          <a:spcPct val="0"/>
        </a:spcAft>
        <a:defRPr sz="4400" b="1">
          <a:solidFill>
            <a:schemeClr val="tx2"/>
          </a:solidFill>
          <a:latin typeface="Arial" charset="0"/>
        </a:defRPr>
      </a:lvl6pPr>
      <a:lvl7pPr marL="914400" algn="ctr" rtl="0" eaLnBrk="1" fontAlgn="base" hangingPunct="1">
        <a:spcBef>
          <a:spcPct val="0"/>
        </a:spcBef>
        <a:spcAft>
          <a:spcPct val="0"/>
        </a:spcAft>
        <a:defRPr sz="4400" b="1">
          <a:solidFill>
            <a:schemeClr val="tx2"/>
          </a:solidFill>
          <a:latin typeface="Arial" charset="0"/>
        </a:defRPr>
      </a:lvl7pPr>
      <a:lvl8pPr marL="1371600" algn="ctr" rtl="0" eaLnBrk="1" fontAlgn="base" hangingPunct="1">
        <a:spcBef>
          <a:spcPct val="0"/>
        </a:spcBef>
        <a:spcAft>
          <a:spcPct val="0"/>
        </a:spcAft>
        <a:defRPr sz="4400" b="1">
          <a:solidFill>
            <a:schemeClr val="tx2"/>
          </a:solidFill>
          <a:latin typeface="Arial" charset="0"/>
        </a:defRPr>
      </a:lvl8pPr>
      <a:lvl9pPr marL="1828800" algn="ctr"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88.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19CC31F-481A-47FD-AA98-AE5791A986BA}"/>
              </a:ext>
            </a:extLst>
          </p:cNvPr>
          <p:cNvSpPr>
            <a:spLocks noGrp="1" noChangeArrowheads="1"/>
          </p:cNvSpPr>
          <p:nvPr>
            <p:ph type="ctrTitle"/>
          </p:nvPr>
        </p:nvSpPr>
        <p:spPr>
          <a:xfrm>
            <a:off x="6934200" y="1981200"/>
            <a:ext cx="5029200" cy="4035552"/>
          </a:xfrm>
        </p:spPr>
        <p:txBody>
          <a:bodyPr/>
          <a:lstStyle/>
          <a:p>
            <a:pPr algn="r"/>
            <a:r>
              <a:rPr lang="en-US" altLang="en-US" sz="6000" b="1" dirty="0">
                <a:latin typeface="Lucida Sans" panose="020B0602030504020204" pitchFamily="34" charset="0"/>
              </a:rPr>
              <a:t>Digging </a:t>
            </a:r>
            <a:br>
              <a:rPr lang="en-US" altLang="en-US" sz="6000" b="1" dirty="0">
                <a:latin typeface="Lucida Sans" panose="020B0602030504020204" pitchFamily="34" charset="0"/>
              </a:rPr>
            </a:br>
            <a:r>
              <a:rPr lang="en-US" altLang="en-US" sz="6000" b="1" dirty="0">
                <a:latin typeface="Lucida Sans" panose="020B0602030504020204" pitchFamily="34" charset="0"/>
              </a:rPr>
              <a:t>Deeper </a:t>
            </a:r>
            <a:br>
              <a:rPr lang="en-US" altLang="en-US" sz="6000" b="1" dirty="0">
                <a:latin typeface="Lucida Sans" panose="020B0602030504020204" pitchFamily="34" charset="0"/>
              </a:rPr>
            </a:br>
            <a:r>
              <a:rPr lang="en-US" altLang="en-US" sz="6000" b="1" dirty="0">
                <a:latin typeface="Lucida Sans" panose="020B0602030504020204" pitchFamily="34" charset="0"/>
              </a:rPr>
              <a:t>as a </a:t>
            </a:r>
            <a:br>
              <a:rPr lang="en-US" altLang="en-US" sz="6000" b="1" dirty="0">
                <a:latin typeface="Lucida Sans" panose="020B0602030504020204" pitchFamily="34" charset="0"/>
              </a:rPr>
            </a:br>
            <a:r>
              <a:rPr lang="en-US" altLang="en-US" sz="6000" b="1" dirty="0">
                <a:latin typeface="Lucida Sans" panose="020B0602030504020204" pitchFamily="34" charset="0"/>
              </a:rPr>
              <a:t>Father</a:t>
            </a:r>
          </a:p>
        </p:txBody>
      </p:sp>
      <p:sp>
        <p:nvSpPr>
          <p:cNvPr id="38915" name="Rectangle 3">
            <a:extLst>
              <a:ext uri="{FF2B5EF4-FFF2-40B4-BE49-F238E27FC236}">
                <a16:creationId xmlns:a16="http://schemas.microsoft.com/office/drawing/2014/main" id="{9D966C4D-57D2-4AC3-8B88-D9DD4454F7C1}"/>
              </a:ext>
            </a:extLst>
          </p:cNvPr>
          <p:cNvSpPr>
            <a:spLocks noGrp="1" noChangeArrowheads="1"/>
          </p:cNvSpPr>
          <p:nvPr>
            <p:ph type="subTitle" idx="1"/>
          </p:nvPr>
        </p:nvSpPr>
        <p:spPr>
          <a:xfrm>
            <a:off x="18288" y="5562600"/>
            <a:ext cx="4876800" cy="1246632"/>
          </a:xfrm>
        </p:spPr>
        <p:txBody>
          <a:bodyPr/>
          <a:lstStyle/>
          <a:p>
            <a:pPr algn="l"/>
            <a:r>
              <a:rPr lang="en-US" altLang="en-US" dirty="0">
                <a:latin typeface="Locator Bold" pitchFamily="50" charset="0"/>
              </a:rPr>
              <a:t>Jim Sutherland, PhD</a:t>
            </a:r>
          </a:p>
          <a:p>
            <a:pPr algn="l"/>
            <a:r>
              <a:rPr lang="en-US" altLang="en-US" sz="3600" dirty="0">
                <a:latin typeface="Locator Bold" pitchFamily="50" charset="0"/>
              </a:rPr>
              <a:t>RMNI.org</a:t>
            </a:r>
          </a:p>
        </p:txBody>
      </p:sp>
      <p:pic>
        <p:nvPicPr>
          <p:cNvPr id="3" name="Picture 2" descr="Logo&#10;&#10;Description automatically generated">
            <a:extLst>
              <a:ext uri="{FF2B5EF4-FFF2-40B4-BE49-F238E27FC236}">
                <a16:creationId xmlns:a16="http://schemas.microsoft.com/office/drawing/2014/main" id="{0CED9FCC-6FB6-4664-8295-9ABE92AB6A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2400" y="4887766"/>
            <a:ext cx="1905000" cy="6748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EB553685-A100-4BD9-BA19-A460EC145B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A24CD6-CDB5-4502-B5E5-DD15A7909AD9}" type="slidenum">
              <a:rPr lang="en-US" altLang="en-US" sz="1400"/>
              <a:pPr/>
              <a:t>10</a:t>
            </a:fld>
            <a:endParaRPr lang="en-US" altLang="en-US" sz="1400"/>
          </a:p>
        </p:txBody>
      </p:sp>
      <p:sp>
        <p:nvSpPr>
          <p:cNvPr id="48131" name="Rectangle 2">
            <a:extLst>
              <a:ext uri="{FF2B5EF4-FFF2-40B4-BE49-F238E27FC236}">
                <a16:creationId xmlns:a16="http://schemas.microsoft.com/office/drawing/2014/main" id="{8CF44B12-B0E3-4AE7-A862-BBC3E6713835}"/>
              </a:ext>
            </a:extLst>
          </p:cNvPr>
          <p:cNvSpPr>
            <a:spLocks noGrp="1" noChangeArrowheads="1"/>
          </p:cNvSpPr>
          <p:nvPr>
            <p:ph type="title"/>
          </p:nvPr>
        </p:nvSpPr>
        <p:spPr>
          <a:xfrm>
            <a:off x="914400" y="533400"/>
            <a:ext cx="10363200" cy="990600"/>
          </a:xfrm>
        </p:spPr>
        <p:txBody>
          <a:bodyPr/>
          <a:lstStyle/>
          <a:p>
            <a:pPr algn="ctr"/>
            <a:r>
              <a:rPr lang="en-US" altLang="en-US" dirty="0"/>
              <a:t>God Has No Grandkids</a:t>
            </a:r>
          </a:p>
        </p:txBody>
      </p:sp>
      <p:sp>
        <p:nvSpPr>
          <p:cNvPr id="48132" name="Rectangle 3">
            <a:extLst>
              <a:ext uri="{FF2B5EF4-FFF2-40B4-BE49-F238E27FC236}">
                <a16:creationId xmlns:a16="http://schemas.microsoft.com/office/drawing/2014/main" id="{0D9AB850-C8ED-4B5E-88A2-F4433F27FA4E}"/>
              </a:ext>
            </a:extLst>
          </p:cNvPr>
          <p:cNvSpPr>
            <a:spLocks noGrp="1" noChangeArrowheads="1"/>
          </p:cNvSpPr>
          <p:nvPr>
            <p:ph type="body" idx="1"/>
          </p:nvPr>
        </p:nvSpPr>
        <p:spPr>
          <a:xfrm>
            <a:off x="5880100" y="1524000"/>
            <a:ext cx="5715000" cy="5029200"/>
          </a:xfrm>
        </p:spPr>
        <p:txBody>
          <a:bodyPr/>
          <a:lstStyle/>
          <a:p>
            <a:r>
              <a:rPr lang="en-US" altLang="en-US" sz="2400" dirty="0"/>
              <a:t>Each child must receive Christ individually.  We cannot do that </a:t>
            </a:r>
            <a:r>
              <a:rPr lang="en-US" altLang="en-US" sz="2400" u="sng" dirty="0"/>
              <a:t>for them</a:t>
            </a:r>
            <a:r>
              <a:rPr lang="en-US" altLang="en-US" sz="2400" dirty="0"/>
              <a:t> (John 1:12). Regeneration comes not from a father or mother’s will. Children are in some way “holy,” even if only one parent is a Christian (1 Cor. 7:14), so I believe are set apart, generally, for God.</a:t>
            </a:r>
          </a:p>
          <a:p>
            <a:r>
              <a:rPr lang="en-US" altLang="en-US" sz="2400" dirty="0"/>
              <a:t>We can “play the music of the Gospel” for them as we give them the words (Bill Hybels).  We can BE good news as we share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4DACEDF-6215-4909-883A-57469274F85A}"/>
              </a:ext>
            </a:extLst>
          </p:cNvPr>
          <p:cNvSpPr>
            <a:spLocks noGrp="1"/>
          </p:cNvSpPr>
          <p:nvPr>
            <p:ph type="title"/>
          </p:nvPr>
        </p:nvSpPr>
        <p:spPr>
          <a:xfrm>
            <a:off x="2209800" y="0"/>
            <a:ext cx="7772400" cy="1295400"/>
          </a:xfrm>
        </p:spPr>
        <p:txBody>
          <a:bodyPr/>
          <a:lstStyle/>
          <a:p>
            <a:pPr eaLnBrk="1" hangingPunct="1"/>
            <a:r>
              <a:rPr lang="en-US" altLang="en-US"/>
              <a:t>Commitment to Christ is the Best Apologetic for Christianity</a:t>
            </a:r>
          </a:p>
        </p:txBody>
      </p:sp>
      <p:sp>
        <p:nvSpPr>
          <p:cNvPr id="49155" name="Content Placeholder 2">
            <a:extLst>
              <a:ext uri="{FF2B5EF4-FFF2-40B4-BE49-F238E27FC236}">
                <a16:creationId xmlns:a16="http://schemas.microsoft.com/office/drawing/2014/main" id="{91F156D6-2EFD-40E2-A11E-FACE6AE52AFE}"/>
              </a:ext>
            </a:extLst>
          </p:cNvPr>
          <p:cNvSpPr>
            <a:spLocks noGrp="1"/>
          </p:cNvSpPr>
          <p:nvPr>
            <p:ph idx="1"/>
          </p:nvPr>
        </p:nvSpPr>
        <p:spPr>
          <a:xfrm>
            <a:off x="2209800" y="2057400"/>
            <a:ext cx="7772400" cy="4191000"/>
          </a:xfrm>
        </p:spPr>
        <p:txBody>
          <a:bodyPr/>
          <a:lstStyle/>
          <a:p>
            <a:pPr eaLnBrk="1" hangingPunct="1"/>
            <a:r>
              <a:rPr lang="en-US" altLang="en-US"/>
              <a:t>Fathers provide the most credible testimony to God by simply following Him.</a:t>
            </a:r>
          </a:p>
          <a:p>
            <a:pPr lvl="1" eaLnBrk="1" hangingPunct="1"/>
            <a:r>
              <a:rPr lang="en-US" altLang="en-US"/>
              <a:t>Genesis 48:15  Then he blessed Joseph and said, "May the God before whom my fathers Abraham and Isaac walked, the God who has been my shepherd all my life to this day</a:t>
            </a:r>
          </a:p>
        </p:txBody>
      </p:sp>
      <p:sp>
        <p:nvSpPr>
          <p:cNvPr id="4" name="Slide Number Placeholder 3">
            <a:extLst>
              <a:ext uri="{FF2B5EF4-FFF2-40B4-BE49-F238E27FC236}">
                <a16:creationId xmlns:a16="http://schemas.microsoft.com/office/drawing/2014/main" id="{E5FB07BD-6602-48B2-87BD-35A259332E4F}"/>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61D70F-D550-41DF-88E2-16346E19F209}" type="slidenum">
              <a:rPr lang="en-US" altLang="en-US" sz="1400">
                <a:latin typeface="Arial" panose="020B0604020202020204" pitchFamily="34" charset="0"/>
              </a:rPr>
              <a:pPr/>
              <a:t>11</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8A98569-08BC-4036-A3DC-28B748B07EC8}"/>
              </a:ext>
            </a:extLst>
          </p:cNvPr>
          <p:cNvSpPr>
            <a:spLocks noGrp="1" noChangeArrowheads="1"/>
          </p:cNvSpPr>
          <p:nvPr>
            <p:ph type="title"/>
          </p:nvPr>
        </p:nvSpPr>
        <p:spPr>
          <a:xfrm>
            <a:off x="2133600" y="228600"/>
            <a:ext cx="8077200" cy="762000"/>
          </a:xfrm>
        </p:spPr>
        <p:txBody>
          <a:bodyPr/>
          <a:lstStyle/>
          <a:p>
            <a:pPr eaLnBrk="1" hangingPunct="1"/>
            <a:r>
              <a:rPr lang="en-US" altLang="en-US"/>
              <a:t>Keeping Trust</a:t>
            </a:r>
          </a:p>
        </p:txBody>
      </p:sp>
      <p:sp>
        <p:nvSpPr>
          <p:cNvPr id="50179" name="Rectangle 3">
            <a:extLst>
              <a:ext uri="{FF2B5EF4-FFF2-40B4-BE49-F238E27FC236}">
                <a16:creationId xmlns:a16="http://schemas.microsoft.com/office/drawing/2014/main" id="{B1B73CB0-32C4-4EF8-B3CB-C46E775C4BF4}"/>
              </a:ext>
            </a:extLst>
          </p:cNvPr>
          <p:cNvSpPr>
            <a:spLocks noGrp="1" noChangeArrowheads="1"/>
          </p:cNvSpPr>
          <p:nvPr>
            <p:ph idx="1"/>
          </p:nvPr>
        </p:nvSpPr>
        <p:spPr>
          <a:xfrm>
            <a:off x="1828800" y="1752600"/>
            <a:ext cx="8839200" cy="4800600"/>
          </a:xfrm>
        </p:spPr>
        <p:txBody>
          <a:bodyPr/>
          <a:lstStyle/>
          <a:p>
            <a:pPr eaLnBrk="1" hangingPunct="1"/>
            <a:r>
              <a:rPr lang="en-US" altLang="en-US"/>
              <a:t>Children are proud of their fathers (Prov. 17:6b).  They naturally respect what you say.</a:t>
            </a:r>
          </a:p>
          <a:p>
            <a:pPr eaLnBrk="1" hangingPunct="1"/>
            <a:r>
              <a:rPr lang="en-US" altLang="en-US"/>
              <a:t>We need to keep their trust by trying to keep our word and by being fair and honest (we will fail sometimes--then confess it), so that when they </a:t>
            </a:r>
            <a:r>
              <a:rPr lang="en-US" altLang="en-US" i="1" u="sng"/>
              <a:t>really need to know</a:t>
            </a:r>
            <a:r>
              <a:rPr lang="en-US" altLang="en-US"/>
              <a:t>, they will trust our answer.</a:t>
            </a:r>
          </a:p>
          <a:p>
            <a:pPr eaLnBrk="1" hangingPunct="1"/>
            <a:r>
              <a:rPr lang="en-US" altLang="en-US"/>
              <a:t>The single best witness will be our love.</a:t>
            </a:r>
          </a:p>
        </p:txBody>
      </p:sp>
      <p:sp>
        <p:nvSpPr>
          <p:cNvPr id="5" name="Slide Number Placeholder 5">
            <a:extLst>
              <a:ext uri="{FF2B5EF4-FFF2-40B4-BE49-F238E27FC236}">
                <a16:creationId xmlns:a16="http://schemas.microsoft.com/office/drawing/2014/main" id="{72338809-9B39-4198-8758-EBC230860FA1}"/>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2D0392-E69C-4B51-8659-89496FF04371}" type="slidenum">
              <a:rPr lang="en-US" altLang="en-US" sz="1400"/>
              <a:pPr/>
              <a:t>12</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223C909-7D28-47D8-9200-F2F4401770C2}"/>
              </a:ext>
            </a:extLst>
          </p:cNvPr>
          <p:cNvSpPr>
            <a:spLocks noGrp="1" noChangeArrowheads="1"/>
          </p:cNvSpPr>
          <p:nvPr>
            <p:ph type="title"/>
          </p:nvPr>
        </p:nvSpPr>
        <p:spPr>
          <a:xfrm>
            <a:off x="2133600" y="228600"/>
            <a:ext cx="8077200" cy="762000"/>
          </a:xfrm>
        </p:spPr>
        <p:txBody>
          <a:bodyPr/>
          <a:lstStyle/>
          <a:p>
            <a:pPr eaLnBrk="1" hangingPunct="1"/>
            <a:r>
              <a:rPr lang="en-US" altLang="en-US"/>
              <a:t>Your Children Came With Instructions</a:t>
            </a:r>
          </a:p>
        </p:txBody>
      </p:sp>
      <p:sp>
        <p:nvSpPr>
          <p:cNvPr id="51203" name="Rectangle 3">
            <a:extLst>
              <a:ext uri="{FF2B5EF4-FFF2-40B4-BE49-F238E27FC236}">
                <a16:creationId xmlns:a16="http://schemas.microsoft.com/office/drawing/2014/main" id="{A90CE9FA-74E9-4D28-8657-A208697B9BDE}"/>
              </a:ext>
            </a:extLst>
          </p:cNvPr>
          <p:cNvSpPr>
            <a:spLocks noGrp="1" noChangeArrowheads="1"/>
          </p:cNvSpPr>
          <p:nvPr>
            <p:ph idx="1"/>
          </p:nvPr>
        </p:nvSpPr>
        <p:spPr>
          <a:xfrm>
            <a:off x="1828800" y="2133600"/>
            <a:ext cx="8839200" cy="3733800"/>
          </a:xfrm>
        </p:spPr>
        <p:txBody>
          <a:bodyPr/>
          <a:lstStyle/>
          <a:p>
            <a:pPr eaLnBrk="1" hangingPunct="1"/>
            <a:r>
              <a:rPr lang="en-US" altLang="en-US"/>
              <a:t>Proverbs 22:6   “Train {</a:t>
            </a:r>
            <a:r>
              <a:rPr lang="en-US" altLang="en-US" i="1"/>
              <a:t>6 </a:t>
            </a:r>
            <a:r>
              <a:rPr lang="en-US" altLang="en-US"/>
              <a:t>Or Start} a child in the way he should go, and when he is old he will not turn from it.”</a:t>
            </a:r>
          </a:p>
          <a:p>
            <a:pPr lvl="1" eaLnBrk="1" hangingPunct="1"/>
            <a:r>
              <a:rPr lang="en-US" altLang="en-US"/>
              <a:t>One translator stresses beginning early.</a:t>
            </a:r>
          </a:p>
          <a:p>
            <a:pPr lvl="1" eaLnBrk="1" hangingPunct="1"/>
            <a:r>
              <a:rPr lang="en-US" altLang="en-US"/>
              <a:t>Another to train according to the level of intellectual and physical development.</a:t>
            </a:r>
          </a:p>
        </p:txBody>
      </p:sp>
      <p:sp>
        <p:nvSpPr>
          <p:cNvPr id="51204" name="Slide Number Placeholder 5">
            <a:extLst>
              <a:ext uri="{FF2B5EF4-FFF2-40B4-BE49-F238E27FC236}">
                <a16:creationId xmlns:a16="http://schemas.microsoft.com/office/drawing/2014/main" id="{59C98581-636D-4B40-9ACF-8A2A748A40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C9D857-348E-4EC7-A321-412C37D741BD}" type="slidenum">
              <a:rPr lang="en-US" altLang="en-US" sz="1400"/>
              <a:pPr/>
              <a:t>13</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DD9E4D5-FF3E-4AED-8B6D-1770BA5EF1C4}"/>
              </a:ext>
            </a:extLst>
          </p:cNvPr>
          <p:cNvSpPr>
            <a:spLocks noGrp="1" noChangeArrowheads="1"/>
          </p:cNvSpPr>
          <p:nvPr>
            <p:ph type="title"/>
          </p:nvPr>
        </p:nvSpPr>
        <p:spPr/>
        <p:txBody>
          <a:bodyPr/>
          <a:lstStyle/>
          <a:p>
            <a:pPr eaLnBrk="1" hangingPunct="1"/>
            <a:r>
              <a:rPr lang="en-US" altLang="en-US"/>
              <a:t>Your Children Came With Instructions</a:t>
            </a:r>
          </a:p>
        </p:txBody>
      </p:sp>
      <p:sp>
        <p:nvSpPr>
          <p:cNvPr id="52227" name="Rectangle 3">
            <a:extLst>
              <a:ext uri="{FF2B5EF4-FFF2-40B4-BE49-F238E27FC236}">
                <a16:creationId xmlns:a16="http://schemas.microsoft.com/office/drawing/2014/main" id="{7803B596-1D90-443C-9001-FBB87696901F}"/>
              </a:ext>
            </a:extLst>
          </p:cNvPr>
          <p:cNvSpPr>
            <a:spLocks noGrp="1" noChangeArrowheads="1"/>
          </p:cNvSpPr>
          <p:nvPr>
            <p:ph idx="1"/>
          </p:nvPr>
        </p:nvSpPr>
        <p:spPr>
          <a:xfrm>
            <a:off x="2057400" y="1828800"/>
            <a:ext cx="8077200" cy="4800600"/>
          </a:xfrm>
          <a:solidFill>
            <a:schemeClr val="bg1"/>
          </a:solidFill>
        </p:spPr>
        <p:txBody>
          <a:bodyPr/>
          <a:lstStyle/>
          <a:p>
            <a:pPr eaLnBrk="1" hangingPunct="1">
              <a:lnSpc>
                <a:spcPct val="90000"/>
              </a:lnSpc>
            </a:pPr>
            <a:r>
              <a:rPr lang="en-US" altLang="en-US"/>
              <a:t>“Fathers, do not exasperate your children; instead, bring them up in the training and instruction of the Lord” (Eph. 6:4).</a:t>
            </a:r>
          </a:p>
          <a:p>
            <a:pPr lvl="1" eaLnBrk="1" hangingPunct="1">
              <a:lnSpc>
                <a:spcPct val="90000"/>
              </a:lnSpc>
            </a:pPr>
            <a:r>
              <a:rPr lang="en-US" altLang="en-US"/>
              <a:t>Dads, not simply Moms, are to take responsibility to “nourish” their children with godly teaching, but not in an overbearing and cruel way.  A young child is fairly defenseless.</a:t>
            </a:r>
          </a:p>
          <a:p>
            <a:pPr lvl="2" eaLnBrk="1" hangingPunct="1">
              <a:lnSpc>
                <a:spcPct val="90000"/>
              </a:lnSpc>
            </a:pPr>
            <a:r>
              <a:rPr lang="en-US" altLang="en-US"/>
              <a:t>A son gets his masculine identity primarily from his father (John Eldridge </a:t>
            </a:r>
            <a:r>
              <a:rPr lang="en-US" altLang="en-US" i="1"/>
              <a:t>Wild at Heart</a:t>
            </a:r>
            <a:r>
              <a:rPr lang="en-US" altLang="en-US"/>
              <a:t>, pp. 62-63).    </a:t>
            </a:r>
            <a:r>
              <a:rPr lang="en-US" altLang="en-US" sz="1400"/>
              <a:t>ISBN: 0785287965</a:t>
            </a:r>
            <a:r>
              <a:rPr lang="en-US" altLang="en-US"/>
              <a:t>.</a:t>
            </a:r>
          </a:p>
        </p:txBody>
      </p:sp>
      <p:sp>
        <p:nvSpPr>
          <p:cNvPr id="52228" name="Slide Number Placeholder 5">
            <a:extLst>
              <a:ext uri="{FF2B5EF4-FFF2-40B4-BE49-F238E27FC236}">
                <a16:creationId xmlns:a16="http://schemas.microsoft.com/office/drawing/2014/main" id="{E6900269-53CA-4728-8D0C-B246D9F22C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2B37A0-0A09-42F2-8CEC-24A3405EAC62}" type="slidenum">
              <a:rPr lang="en-US" altLang="en-US" sz="1400"/>
              <a:pPr/>
              <a:t>14</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2187C54-A8B5-4D0B-8EC1-7E3D5EC669AC}"/>
              </a:ext>
            </a:extLst>
          </p:cNvPr>
          <p:cNvSpPr>
            <a:spLocks noGrp="1" noChangeArrowheads="1"/>
          </p:cNvSpPr>
          <p:nvPr>
            <p:ph type="title"/>
          </p:nvPr>
        </p:nvSpPr>
        <p:spPr>
          <a:xfrm>
            <a:off x="914400" y="609600"/>
            <a:ext cx="10363200" cy="838200"/>
          </a:xfrm>
        </p:spPr>
        <p:txBody>
          <a:bodyPr/>
          <a:lstStyle/>
          <a:p>
            <a:pPr algn="ctr" eaLnBrk="1" hangingPunct="1"/>
            <a:r>
              <a:rPr lang="en-US" altLang="en-US"/>
              <a:t>Being on their side</a:t>
            </a:r>
          </a:p>
        </p:txBody>
      </p:sp>
      <p:sp>
        <p:nvSpPr>
          <p:cNvPr id="53251" name="Rectangle 3">
            <a:extLst>
              <a:ext uri="{FF2B5EF4-FFF2-40B4-BE49-F238E27FC236}">
                <a16:creationId xmlns:a16="http://schemas.microsoft.com/office/drawing/2014/main" id="{FCB56438-9012-47DA-ADE9-91A768929F06}"/>
              </a:ext>
            </a:extLst>
          </p:cNvPr>
          <p:cNvSpPr>
            <a:spLocks noGrp="1" noChangeArrowheads="1"/>
          </p:cNvSpPr>
          <p:nvPr>
            <p:ph idx="1"/>
          </p:nvPr>
        </p:nvSpPr>
        <p:spPr>
          <a:xfrm>
            <a:off x="5943600" y="1600200"/>
            <a:ext cx="5867400" cy="4876800"/>
          </a:xfrm>
        </p:spPr>
        <p:txBody>
          <a:bodyPr/>
          <a:lstStyle/>
          <a:p>
            <a:pPr eaLnBrk="1" hangingPunct="1">
              <a:lnSpc>
                <a:spcPct val="90000"/>
              </a:lnSpc>
            </a:pPr>
            <a:r>
              <a:rPr lang="en-US" altLang="en-US" sz="2800" dirty="0"/>
              <a:t>Mothers should speak “with wisdom and faithful instruction” Prov. 31:26.</a:t>
            </a:r>
          </a:p>
          <a:p>
            <a:pPr eaLnBrk="1" hangingPunct="1">
              <a:lnSpc>
                <a:spcPct val="90000"/>
              </a:lnSpc>
            </a:pPr>
            <a:r>
              <a:rPr lang="en-US" altLang="en-US" sz="2800" dirty="0"/>
              <a:t>As Dr. James Dobson has noted, children need to know that you are on their “team,” that you are on their side and are cheering for them to win. Then when you correct them, they will know that you love them, even if they think your correction is misplaced.</a:t>
            </a:r>
          </a:p>
        </p:txBody>
      </p:sp>
      <p:sp>
        <p:nvSpPr>
          <p:cNvPr id="28676" name="Slide Number Placeholder 5">
            <a:extLst>
              <a:ext uri="{FF2B5EF4-FFF2-40B4-BE49-F238E27FC236}">
                <a16:creationId xmlns:a16="http://schemas.microsoft.com/office/drawing/2014/main" id="{80C753AF-DFF3-4307-B414-030A8DBB0B31}"/>
              </a:ext>
            </a:extLst>
          </p:cNvPr>
          <p:cNvSpPr>
            <a:spLocks noGrp="1"/>
          </p:cNvSpPr>
          <p:nvPr>
            <p:ph type="sldNum" sz="quarter" idx="12"/>
          </p:nvPr>
        </p:nvSpPr>
        <p:spPr>
          <a:xfrm>
            <a:off x="9652000" y="6248400"/>
            <a:ext cx="2540000" cy="457200"/>
          </a:xfrm>
          <a:prstGeom prst="rect">
            <a:avLst/>
          </a:prstGeo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C713B9-0656-49FB-9D9F-CBEC9A006694}" type="slidenum">
              <a:rPr lang="en-US" altLang="en-US" sz="1400">
                <a:latin typeface="Arial" panose="020B0604020202020204" pitchFamily="34" charset="0"/>
              </a:rPr>
              <a:pPr/>
              <a:t>15</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2808CE1-736F-4E67-BAF2-6D589DCDB0FC}"/>
              </a:ext>
            </a:extLst>
          </p:cNvPr>
          <p:cNvSpPr>
            <a:spLocks noGrp="1" noChangeArrowheads="1"/>
          </p:cNvSpPr>
          <p:nvPr>
            <p:ph type="title"/>
          </p:nvPr>
        </p:nvSpPr>
        <p:spPr/>
        <p:txBody>
          <a:bodyPr/>
          <a:lstStyle/>
          <a:p>
            <a:pPr eaLnBrk="1" hangingPunct="1"/>
            <a:r>
              <a:rPr lang="en-US" altLang="en-US"/>
              <a:t>Fathers are to Provide for their Family</a:t>
            </a:r>
          </a:p>
        </p:txBody>
      </p:sp>
      <p:sp>
        <p:nvSpPr>
          <p:cNvPr id="54275" name="Rectangle 3">
            <a:extLst>
              <a:ext uri="{FF2B5EF4-FFF2-40B4-BE49-F238E27FC236}">
                <a16:creationId xmlns:a16="http://schemas.microsoft.com/office/drawing/2014/main" id="{4A09FF72-CFA7-496D-ABED-69C003C12954}"/>
              </a:ext>
            </a:extLst>
          </p:cNvPr>
          <p:cNvSpPr>
            <a:spLocks noGrp="1" noChangeArrowheads="1"/>
          </p:cNvSpPr>
          <p:nvPr>
            <p:ph idx="1"/>
          </p:nvPr>
        </p:nvSpPr>
        <p:spPr>
          <a:xfrm>
            <a:off x="3200400" y="1676400"/>
            <a:ext cx="7848600" cy="4724400"/>
          </a:xfrm>
          <a:solidFill>
            <a:schemeClr val="accent6">
              <a:lumMod val="50000"/>
              <a:alpha val="50000"/>
            </a:schemeClr>
          </a:solidFill>
        </p:spPr>
        <p:txBody>
          <a:bodyPr/>
          <a:lstStyle/>
          <a:p>
            <a:pPr eaLnBrk="1" hangingPunct="1"/>
            <a:r>
              <a:rPr lang="en-US" altLang="en-US" sz="2400" dirty="0"/>
              <a:t>1 Timothy 5:8  “If anyone does not provide for his relatives, and especially for his immediate family, he has denied the faith and is worse than an unbeliever.” NIV</a:t>
            </a:r>
          </a:p>
          <a:p>
            <a:pPr lvl="1" eaLnBrk="1" hangingPunct="1"/>
            <a:r>
              <a:rPr lang="en-US" altLang="en-US" sz="2000" dirty="0"/>
              <a:t>“Anyone” is masculine in the Greek—the father is the one expected to provide for his family, not the wife. </a:t>
            </a:r>
          </a:p>
          <a:p>
            <a:pPr lvl="1" eaLnBrk="1" hangingPunct="1"/>
            <a:r>
              <a:rPr lang="en-US" altLang="en-US" sz="2000" dirty="0"/>
              <a:t>Adam was given the job to dig in the garden, not Eve </a:t>
            </a:r>
          </a:p>
          <a:p>
            <a:pPr lvl="2" eaLnBrk="1" hangingPunct="1"/>
            <a:r>
              <a:rPr lang="en-US" altLang="en-US" sz="1800" dirty="0"/>
              <a:t>Genesis 2:15  “The LORD God took the man and put him in the Garden of Eden to work it and take care of it.” NIV</a:t>
            </a:r>
          </a:p>
          <a:p>
            <a:pPr lvl="1" eaLnBrk="1" hangingPunct="1"/>
            <a:r>
              <a:rPr lang="en-US" altLang="en-US" sz="2000" dirty="0"/>
              <a:t>Our children are not to support US while we are healthy, WE are to support our children. It is fine for them and for our wife to help, but the responsibility is for the husband and father to provide for his family, not the other way around. </a:t>
            </a:r>
          </a:p>
        </p:txBody>
      </p:sp>
      <p:sp>
        <p:nvSpPr>
          <p:cNvPr id="29698" name="Slide Number Placeholder 5">
            <a:extLst>
              <a:ext uri="{FF2B5EF4-FFF2-40B4-BE49-F238E27FC236}">
                <a16:creationId xmlns:a16="http://schemas.microsoft.com/office/drawing/2014/main" id="{42EE791B-740F-4C1C-AE4D-83A502C09095}"/>
              </a:ext>
            </a:extLst>
          </p:cNvPr>
          <p:cNvSpPr>
            <a:spLocks noGrp="1"/>
          </p:cNvSpPr>
          <p:nvPr>
            <p:ph type="sldNum" sz="quarter" idx="12"/>
          </p:nvPr>
        </p:nvSpPr>
        <p:spPr>
          <a:xfrm>
            <a:off x="9652000" y="6248400"/>
            <a:ext cx="2540000" cy="457200"/>
          </a:xfrm>
          <a:prstGeom prst="rect">
            <a:avLst/>
          </a:prstGeo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74A3EA-8C17-411B-A4E8-C74C037C62B1}" type="slidenum">
              <a:rPr lang="en-US" altLang="en-US" sz="1400">
                <a:latin typeface="Arial" panose="020B0604020202020204" pitchFamily="34" charset="0"/>
              </a:rPr>
              <a:pPr/>
              <a:t>16</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F31137B-7009-4377-B566-4B1259743410}"/>
              </a:ext>
            </a:extLst>
          </p:cNvPr>
          <p:cNvSpPr>
            <a:spLocks noGrp="1" noChangeArrowheads="1"/>
          </p:cNvSpPr>
          <p:nvPr>
            <p:ph type="title"/>
          </p:nvPr>
        </p:nvSpPr>
        <p:spPr>
          <a:xfrm>
            <a:off x="2438400" y="136525"/>
            <a:ext cx="8686800" cy="1158875"/>
          </a:xfrm>
        </p:spPr>
        <p:txBody>
          <a:bodyPr/>
          <a:lstStyle/>
          <a:p>
            <a:pPr eaLnBrk="1" hangingPunct="1"/>
            <a:r>
              <a:rPr lang="en-US" altLang="en-US" dirty="0"/>
              <a:t>Children Came To Be Taught God’s Laws</a:t>
            </a:r>
          </a:p>
        </p:txBody>
      </p:sp>
      <p:sp>
        <p:nvSpPr>
          <p:cNvPr id="55299" name="Rectangle 3">
            <a:extLst>
              <a:ext uri="{FF2B5EF4-FFF2-40B4-BE49-F238E27FC236}">
                <a16:creationId xmlns:a16="http://schemas.microsoft.com/office/drawing/2014/main" id="{1C8303B2-0231-49C7-82EE-D6945700975D}"/>
              </a:ext>
            </a:extLst>
          </p:cNvPr>
          <p:cNvSpPr>
            <a:spLocks noGrp="1" noChangeArrowheads="1"/>
          </p:cNvSpPr>
          <p:nvPr>
            <p:ph idx="1"/>
          </p:nvPr>
        </p:nvSpPr>
        <p:spPr>
          <a:xfrm>
            <a:off x="2057400" y="2057400"/>
            <a:ext cx="8077200" cy="3810000"/>
          </a:xfrm>
        </p:spPr>
        <p:txBody>
          <a:bodyPr/>
          <a:lstStyle/>
          <a:p>
            <a:pPr eaLnBrk="1" hangingPunct="1"/>
            <a:r>
              <a:rPr lang="en-US" altLang="en-US" dirty="0"/>
              <a:t>God commanded the Israelites to teach their children “so the next generation would know them, even the children yet to be born, and they in turn would tell their children. Then they would put their trust in God and would keep his commands.” Ps. 78:6-7 </a:t>
            </a:r>
          </a:p>
        </p:txBody>
      </p:sp>
      <p:sp>
        <p:nvSpPr>
          <p:cNvPr id="55300" name="Slide Number Placeholder 5">
            <a:extLst>
              <a:ext uri="{FF2B5EF4-FFF2-40B4-BE49-F238E27FC236}">
                <a16:creationId xmlns:a16="http://schemas.microsoft.com/office/drawing/2014/main" id="{FB3E74FB-D86C-4594-B0FF-C3CB4BF2D6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711DE5A-1C91-46C2-AC4A-BAA58FD8CF6A}" type="slidenum">
              <a:rPr lang="en-US" altLang="en-US" sz="1400"/>
              <a:pPr/>
              <a:t>17</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6BDC047-4C63-40E5-A467-E5AA9066DECD}"/>
              </a:ext>
            </a:extLst>
          </p:cNvPr>
          <p:cNvSpPr>
            <a:spLocks noGrp="1" noChangeArrowheads="1"/>
          </p:cNvSpPr>
          <p:nvPr>
            <p:ph type="title"/>
          </p:nvPr>
        </p:nvSpPr>
        <p:spPr>
          <a:xfrm>
            <a:off x="1981200" y="292100"/>
            <a:ext cx="8229600" cy="1003300"/>
          </a:xfrm>
        </p:spPr>
        <p:txBody>
          <a:bodyPr/>
          <a:lstStyle/>
          <a:p>
            <a:pPr eaLnBrk="1" hangingPunct="1">
              <a:defRPr/>
            </a:pPr>
            <a:r>
              <a:rPr lang="en-US" dirty="0"/>
              <a:t> Evangelize in the Home</a:t>
            </a:r>
          </a:p>
        </p:txBody>
      </p:sp>
      <p:sp>
        <p:nvSpPr>
          <p:cNvPr id="25603" name="Rectangle 3">
            <a:extLst>
              <a:ext uri="{FF2B5EF4-FFF2-40B4-BE49-F238E27FC236}">
                <a16:creationId xmlns:a16="http://schemas.microsoft.com/office/drawing/2014/main" id="{CA5CBD84-AED5-4867-B270-D347345424F7}"/>
              </a:ext>
            </a:extLst>
          </p:cNvPr>
          <p:cNvSpPr>
            <a:spLocks noGrp="1" noChangeArrowheads="1"/>
          </p:cNvSpPr>
          <p:nvPr>
            <p:ph idx="1"/>
          </p:nvPr>
        </p:nvSpPr>
        <p:spPr>
          <a:xfrm>
            <a:off x="1905000" y="1828800"/>
            <a:ext cx="8305800" cy="5029200"/>
          </a:xfrm>
        </p:spPr>
        <p:txBody>
          <a:bodyPr/>
          <a:lstStyle/>
          <a:p>
            <a:pPr eaLnBrk="1" hangingPunct="1">
              <a:lnSpc>
                <a:spcPct val="80000"/>
              </a:lnSpc>
            </a:pPr>
            <a:r>
              <a:rPr lang="en-US" altLang="en-US"/>
              <a:t>The home is the ideal evangelistic context (Joe Novenson)—a ”captive” audience.</a:t>
            </a:r>
            <a:r>
              <a:rPr lang="en-US" altLang="en-US" sz="2800"/>
              <a:t> Only God, not the church, can fully compensate for a child of a disintegrated family.</a:t>
            </a:r>
          </a:p>
          <a:p>
            <a:pPr eaLnBrk="1" hangingPunct="1">
              <a:lnSpc>
                <a:spcPct val="80000"/>
              </a:lnSpc>
            </a:pPr>
            <a:r>
              <a:rPr lang="en-US" altLang="en-US"/>
              <a:t>Train your kids using age-appropriate tools</a:t>
            </a:r>
            <a:r>
              <a:rPr lang="en-US" altLang="en-US" sz="2800"/>
              <a:t> —Bible story books, videos (Hanna Barbera, </a:t>
            </a:r>
            <a:r>
              <a:rPr lang="en-US" altLang="en-US" sz="2800" i="1"/>
              <a:t>Veggie Tales</a:t>
            </a:r>
            <a:r>
              <a:rPr lang="en-US" altLang="en-US" sz="2800"/>
              <a:t>), and missionary biographies. Teach the Bible and read to them Christian classics such as </a:t>
            </a:r>
            <a:r>
              <a:rPr lang="en-US" altLang="en-US" sz="2800" i="1"/>
              <a:t>Pilgrim’s Progress</a:t>
            </a:r>
            <a:r>
              <a:rPr lang="en-US" altLang="en-US" sz="2800"/>
              <a:t> and the stories of C.S. Lewis and J.R.Tolkien.  </a:t>
            </a:r>
          </a:p>
        </p:txBody>
      </p:sp>
      <p:sp>
        <p:nvSpPr>
          <p:cNvPr id="5" name="Slide Number Placeholder 5">
            <a:extLst>
              <a:ext uri="{FF2B5EF4-FFF2-40B4-BE49-F238E27FC236}">
                <a16:creationId xmlns:a16="http://schemas.microsoft.com/office/drawing/2014/main" id="{6E5BBCEA-C77F-4941-BD9A-B4F6776335FE}"/>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96480D-29E1-401E-BC5D-2E54FEDEDD8B}" type="slidenum">
              <a:rPr lang="en-US" altLang="en-US" sz="1400">
                <a:latin typeface="Arial" panose="020B0604020202020204" pitchFamily="34" charset="0"/>
              </a:rPr>
              <a:pPr/>
              <a:t>18</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additive="base">
                                        <p:cTn id="7"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EEC9A55-BCCC-40D4-B9B3-F41D8CAD856B}"/>
              </a:ext>
            </a:extLst>
          </p:cNvPr>
          <p:cNvSpPr>
            <a:spLocks noGrp="1" noChangeArrowheads="1"/>
          </p:cNvSpPr>
          <p:nvPr>
            <p:ph type="title"/>
          </p:nvPr>
        </p:nvSpPr>
        <p:spPr>
          <a:xfrm>
            <a:off x="1981200" y="292100"/>
            <a:ext cx="8229600" cy="1079500"/>
          </a:xfrm>
        </p:spPr>
        <p:txBody>
          <a:bodyPr/>
          <a:lstStyle/>
          <a:p>
            <a:pPr eaLnBrk="1" hangingPunct="1"/>
            <a:r>
              <a:rPr lang="en-US" altLang="en-US"/>
              <a:t>Reading to Older Children :</a:t>
            </a:r>
          </a:p>
        </p:txBody>
      </p:sp>
      <p:sp>
        <p:nvSpPr>
          <p:cNvPr id="57347" name="Rectangle 3">
            <a:extLst>
              <a:ext uri="{FF2B5EF4-FFF2-40B4-BE49-F238E27FC236}">
                <a16:creationId xmlns:a16="http://schemas.microsoft.com/office/drawing/2014/main" id="{9BA1A015-995A-4D17-AB2D-D9E851F04A85}"/>
              </a:ext>
            </a:extLst>
          </p:cNvPr>
          <p:cNvSpPr>
            <a:spLocks noGrp="1" noChangeArrowheads="1"/>
          </p:cNvSpPr>
          <p:nvPr>
            <p:ph idx="1"/>
          </p:nvPr>
        </p:nvSpPr>
        <p:spPr>
          <a:xfrm>
            <a:off x="1981200" y="1371600"/>
            <a:ext cx="8534400" cy="5181600"/>
          </a:xfrm>
        </p:spPr>
        <p:txBody>
          <a:bodyPr/>
          <a:lstStyle/>
          <a:p>
            <a:pPr eaLnBrk="1" hangingPunct="1"/>
            <a:r>
              <a:rPr lang="en-US" altLang="en-US"/>
              <a:t>Turn off the TV, or get rid of it. Some book suggestions:</a:t>
            </a:r>
          </a:p>
          <a:p>
            <a:pPr eaLnBrk="1" hangingPunct="1">
              <a:buFontTx/>
              <a:buNone/>
            </a:pPr>
            <a:r>
              <a:rPr lang="en-US" altLang="en-US" i="1"/>
              <a:t>The Little Woman of China</a:t>
            </a:r>
            <a:r>
              <a:rPr lang="en-US" altLang="en-US"/>
              <a:t> (Gladys Alyward)</a:t>
            </a:r>
          </a:p>
          <a:p>
            <a:pPr eaLnBrk="1" hangingPunct="1"/>
            <a:r>
              <a:rPr lang="en-US" altLang="en-US"/>
              <a:t>George Washington Carver--biography</a:t>
            </a:r>
          </a:p>
          <a:p>
            <a:pPr eaLnBrk="1" hangingPunct="1"/>
            <a:r>
              <a:rPr lang="en-US" altLang="en-US" i="1"/>
              <a:t>Robinson Crusoe </a:t>
            </a:r>
            <a:r>
              <a:rPr lang="en-US" altLang="en-US"/>
              <a:t>(</a:t>
            </a:r>
            <a:r>
              <a:rPr lang="en-US" altLang="en-US" u="sng"/>
              <a:t>unabridged</a:t>
            </a:r>
            <a:r>
              <a:rPr lang="en-US" altLang="en-US"/>
              <a:t> edition)</a:t>
            </a:r>
            <a:endParaRPr lang="en-US" altLang="en-US" i="1"/>
          </a:p>
          <a:p>
            <a:pPr eaLnBrk="1" hangingPunct="1"/>
            <a:r>
              <a:rPr lang="en-US" altLang="en-US" i="1"/>
              <a:t>Up From Slavery</a:t>
            </a:r>
            <a:r>
              <a:rPr lang="en-US" altLang="en-US"/>
              <a:t> (Frederick Douglass)</a:t>
            </a:r>
          </a:p>
          <a:p>
            <a:pPr eaLnBrk="1" hangingPunct="1"/>
            <a:r>
              <a:rPr lang="en-US" altLang="en-US" i="1"/>
              <a:t>The Cross and the Switchblade</a:t>
            </a:r>
            <a:r>
              <a:rPr lang="en-US" altLang="en-US"/>
              <a:t> (David Wilkerson)</a:t>
            </a:r>
          </a:p>
          <a:p>
            <a:pPr eaLnBrk="1" hangingPunct="1"/>
            <a:r>
              <a:rPr lang="en-US" altLang="en-US" i="1"/>
              <a:t>Bruchko</a:t>
            </a:r>
            <a:r>
              <a:rPr lang="en-US" altLang="en-US"/>
              <a:t> –biography of Bruce Olsen</a:t>
            </a:r>
            <a:endParaRPr lang="en-US" altLang="en-US" i="1"/>
          </a:p>
          <a:p>
            <a:pPr eaLnBrk="1" hangingPunct="1"/>
            <a:endParaRPr lang="en-US" altLang="en-US" i="1"/>
          </a:p>
        </p:txBody>
      </p:sp>
      <p:sp>
        <p:nvSpPr>
          <p:cNvPr id="5" name="Slide Number Placeholder 5">
            <a:extLst>
              <a:ext uri="{FF2B5EF4-FFF2-40B4-BE49-F238E27FC236}">
                <a16:creationId xmlns:a16="http://schemas.microsoft.com/office/drawing/2014/main" id="{2E1A91C0-87A6-4569-AC86-6E3AF6BDB827}"/>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DE92E3-AB6C-449B-81AE-9D94F214E6E0}" type="slidenum">
              <a:rPr lang="en-US" altLang="en-US" sz="1400">
                <a:latin typeface="Arial" panose="020B0604020202020204" pitchFamily="34" charset="0"/>
              </a:rPr>
              <a:pPr/>
              <a:t>19</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91DFFEDC-9621-4062-A0EA-B2601E7864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3A50DE-2B1A-4510-A070-37C27FF81577}" type="slidenum">
              <a:rPr lang="en-US" altLang="en-US" sz="1400"/>
              <a:pPr/>
              <a:t>2</a:t>
            </a:fld>
            <a:endParaRPr lang="en-US" altLang="en-US" sz="1400"/>
          </a:p>
        </p:txBody>
      </p:sp>
      <p:sp>
        <p:nvSpPr>
          <p:cNvPr id="39939" name="Rectangle 2">
            <a:extLst>
              <a:ext uri="{FF2B5EF4-FFF2-40B4-BE49-F238E27FC236}">
                <a16:creationId xmlns:a16="http://schemas.microsoft.com/office/drawing/2014/main" id="{2F3EA04A-C49D-443F-B1E8-11E6922F803D}"/>
              </a:ext>
            </a:extLst>
          </p:cNvPr>
          <p:cNvSpPr>
            <a:spLocks noGrp="1" noChangeArrowheads="1"/>
          </p:cNvSpPr>
          <p:nvPr>
            <p:ph type="title"/>
          </p:nvPr>
        </p:nvSpPr>
        <p:spPr>
          <a:xfrm>
            <a:off x="914400" y="609600"/>
            <a:ext cx="10363200" cy="914400"/>
          </a:xfrm>
        </p:spPr>
        <p:txBody>
          <a:bodyPr/>
          <a:lstStyle/>
          <a:p>
            <a:pPr algn="ctr"/>
            <a:r>
              <a:rPr lang="en-US" altLang="en-US" dirty="0"/>
              <a:t>God Loves Kids</a:t>
            </a:r>
          </a:p>
        </p:txBody>
      </p:sp>
      <p:sp>
        <p:nvSpPr>
          <p:cNvPr id="7171" name="Rectangle 3">
            <a:extLst>
              <a:ext uri="{FF2B5EF4-FFF2-40B4-BE49-F238E27FC236}">
                <a16:creationId xmlns:a16="http://schemas.microsoft.com/office/drawing/2014/main" id="{9B3B0952-6871-43F5-AA67-75A843504B34}"/>
              </a:ext>
            </a:extLst>
          </p:cNvPr>
          <p:cNvSpPr>
            <a:spLocks noGrp="1" noChangeArrowheads="1"/>
          </p:cNvSpPr>
          <p:nvPr>
            <p:ph type="body" idx="1"/>
          </p:nvPr>
        </p:nvSpPr>
        <p:spPr>
          <a:xfrm>
            <a:off x="5867400" y="1524000"/>
            <a:ext cx="6019800" cy="5181600"/>
          </a:xfrm>
        </p:spPr>
        <p:txBody>
          <a:bodyPr/>
          <a:lstStyle/>
          <a:p>
            <a:r>
              <a:rPr lang="en-US" altLang="en-US" dirty="0"/>
              <a:t>God’s first command to humans was to have children. “God blessed [Adam and Eve] and said to them, ‘Be fruitful and increase in number, fill the earth and subdue it.’” (Genesis 1:28a, NIV-, unless otherwise noted).</a:t>
            </a:r>
          </a:p>
          <a:p>
            <a:r>
              <a:rPr lang="en-US" altLang="en-US" dirty="0"/>
              <a:t>He wants “godly” kids (Malachi 2:15).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wipe(down)">
                                      <p:cBhvr>
                                        <p:cTn id="10" dur="500"/>
                                        <p:tgtEl>
                                          <p:spTgt spid="7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wheel(4)">
                                      <p:cBhvr>
                                        <p:cTn id="15"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987B80F-46EE-4365-8C6D-B0B305B56635}"/>
              </a:ext>
            </a:extLst>
          </p:cNvPr>
          <p:cNvSpPr>
            <a:spLocks noGrp="1"/>
          </p:cNvSpPr>
          <p:nvPr>
            <p:ph type="ctrTitle"/>
          </p:nvPr>
        </p:nvSpPr>
        <p:spPr>
          <a:xfrm>
            <a:off x="2441575" y="5262564"/>
            <a:ext cx="7308850" cy="981075"/>
          </a:xfrm>
        </p:spPr>
        <p:txBody>
          <a:bodyPr/>
          <a:lstStyle/>
          <a:p>
            <a:r>
              <a:rPr lang="en-US" altLang="en-US" dirty="0"/>
              <a:t>Teach the Book of Proverbs</a:t>
            </a:r>
          </a:p>
        </p:txBody>
      </p:sp>
      <p:sp>
        <p:nvSpPr>
          <p:cNvPr id="4" name="TextBox 3">
            <a:extLst>
              <a:ext uri="{FF2B5EF4-FFF2-40B4-BE49-F238E27FC236}">
                <a16:creationId xmlns:a16="http://schemas.microsoft.com/office/drawing/2014/main" id="{9BCA73F2-EC2E-4C94-BA50-AF44F6D975AB}"/>
              </a:ext>
            </a:extLst>
          </p:cNvPr>
          <p:cNvSpPr txBox="1"/>
          <p:nvPr/>
        </p:nvSpPr>
        <p:spPr>
          <a:xfrm>
            <a:off x="3200400" y="1"/>
            <a:ext cx="7848600" cy="5262563"/>
          </a:xfrm>
          <a:prstGeom prst="rect">
            <a:avLst/>
          </a:prstGeom>
          <a:noFill/>
        </p:spPr>
        <p:txBody>
          <a:bodyPr wrap="square">
            <a:spAutoFit/>
          </a:bodyPr>
          <a:lstStyle/>
          <a:p>
            <a:pPr marL="0" lvl="1">
              <a:buFont typeface="Arial" pitchFamily="34" charset="0"/>
              <a:buChar char="•"/>
              <a:defRPr/>
            </a:pPr>
            <a:r>
              <a:rPr lang="en-US" dirty="0">
                <a:latin typeface="Calibri" pitchFamily="34" charset="0"/>
              </a:rPr>
              <a:t>Since Proverbs was written largely to sons, carefully teach them over and over to your children.</a:t>
            </a:r>
          </a:p>
          <a:p>
            <a:pPr>
              <a:buFont typeface="Arial" pitchFamily="34" charset="0"/>
              <a:buChar char="•"/>
              <a:defRPr/>
            </a:pPr>
            <a:r>
              <a:rPr lang="en-US" dirty="0">
                <a:latin typeface="Calibri" pitchFamily="34" charset="0"/>
              </a:rPr>
              <a:t>Proverbs teaches </a:t>
            </a:r>
          </a:p>
          <a:p>
            <a:pPr lvl="1">
              <a:buFont typeface="Arial" pitchFamily="34" charset="0"/>
              <a:buChar char="•"/>
              <a:defRPr/>
            </a:pPr>
            <a:r>
              <a:rPr lang="en-US" dirty="0">
                <a:latin typeface="Calibri" pitchFamily="34" charset="0"/>
              </a:rPr>
              <a:t>	the fear of God (1:7)</a:t>
            </a:r>
          </a:p>
          <a:p>
            <a:pPr lvl="1">
              <a:buFont typeface="Arial" pitchFamily="34" charset="0"/>
              <a:buChar char="•"/>
              <a:defRPr/>
            </a:pPr>
            <a:r>
              <a:rPr lang="en-US" dirty="0">
                <a:latin typeface="Calibri" pitchFamily="34" charset="0"/>
              </a:rPr>
              <a:t>     self-discipline (24:10)</a:t>
            </a:r>
          </a:p>
          <a:p>
            <a:pPr lvl="1">
              <a:buFont typeface="Arial" pitchFamily="34" charset="0"/>
              <a:buChar char="•"/>
              <a:defRPr/>
            </a:pPr>
            <a:r>
              <a:rPr lang="en-US" dirty="0">
                <a:latin typeface="Calibri" pitchFamily="34" charset="0"/>
              </a:rPr>
              <a:t>     how to become financially prosperous (16:20)</a:t>
            </a:r>
          </a:p>
          <a:p>
            <a:pPr lvl="1">
              <a:buFont typeface="Arial" pitchFamily="34" charset="0"/>
              <a:buChar char="•"/>
              <a:defRPr/>
            </a:pPr>
            <a:r>
              <a:rPr lang="en-US" dirty="0">
                <a:latin typeface="Calibri" pitchFamily="34" charset="0"/>
              </a:rPr>
              <a:t>     how to become poor (21:17)</a:t>
            </a:r>
          </a:p>
          <a:p>
            <a:pPr lvl="1">
              <a:buFont typeface="Arial" pitchFamily="34" charset="0"/>
              <a:buChar char="•"/>
              <a:defRPr/>
            </a:pPr>
            <a:r>
              <a:rPr lang="en-US" dirty="0">
                <a:latin typeface="Calibri" pitchFamily="34" charset="0"/>
              </a:rPr>
              <a:t>     how to speak and how not to speak (10:31-32)</a:t>
            </a:r>
          </a:p>
          <a:p>
            <a:pPr lvl="1">
              <a:buFont typeface="Arial" pitchFamily="34" charset="0"/>
              <a:buChar char="•"/>
              <a:defRPr/>
            </a:pPr>
            <a:r>
              <a:rPr lang="en-US" dirty="0">
                <a:latin typeface="Calibri" pitchFamily="34" charset="0"/>
              </a:rPr>
              <a:t>     about alcohol (23:29-35)</a:t>
            </a:r>
          </a:p>
          <a:p>
            <a:pPr lvl="1">
              <a:buFont typeface="Arial" pitchFamily="34" charset="0"/>
              <a:buChar char="•"/>
              <a:defRPr/>
            </a:pPr>
            <a:r>
              <a:rPr lang="en-US" dirty="0">
                <a:latin typeface="Calibri" pitchFamily="34" charset="0"/>
              </a:rPr>
              <a:t>     family relationships (17:6)</a:t>
            </a:r>
          </a:p>
          <a:p>
            <a:pPr lvl="1">
              <a:buFont typeface="Arial" pitchFamily="34" charset="0"/>
              <a:buChar char="•"/>
              <a:defRPr/>
            </a:pPr>
            <a:r>
              <a:rPr lang="en-US" dirty="0">
                <a:latin typeface="Calibri" pitchFamily="34" charset="0"/>
              </a:rPr>
              <a:t>     to avoid foolish and seductive women (6:20-35)</a:t>
            </a:r>
          </a:p>
          <a:p>
            <a:pPr lvl="1">
              <a:buFont typeface="Arial" pitchFamily="34" charset="0"/>
              <a:buChar char="•"/>
              <a:defRPr/>
            </a:pPr>
            <a:r>
              <a:rPr lang="en-US" dirty="0">
                <a:latin typeface="Calibri" pitchFamily="34" charset="0"/>
              </a:rPr>
              <a:t>     to give (3:9-10)</a:t>
            </a:r>
          </a:p>
          <a:p>
            <a:pPr lvl="1">
              <a:buFont typeface="Arial" pitchFamily="34" charset="0"/>
              <a:buChar char="•"/>
              <a:defRPr/>
            </a:pPr>
            <a:r>
              <a:rPr lang="en-US" dirty="0">
                <a:latin typeface="Calibri" pitchFamily="34" charset="0"/>
              </a:rPr>
              <a:t>     how to deal with anger (14:17)</a:t>
            </a:r>
          </a:p>
          <a:p>
            <a:pPr lvl="1">
              <a:buFont typeface="Arial" pitchFamily="34" charset="0"/>
              <a:buChar char="•"/>
              <a:defRPr/>
            </a:pPr>
            <a:r>
              <a:rPr lang="en-US" dirty="0">
                <a:latin typeface="Calibri" pitchFamily="34" charset="0"/>
              </a:rPr>
              <a:t>     good and bad work ethics (27:23-27; 6:6-11)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Horizontal)">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Horizontal)">
                                      <p:cBhvr>
                                        <p:cTn id="17" dur="5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Horizontal)">
                                      <p:cBhvr>
                                        <p:cTn id="22" dur="500"/>
                                        <p:tgtEl>
                                          <p:spTgt spid="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box(in)">
                                      <p:cBhvr>
                                        <p:cTn id="39" dur="500"/>
                                        <p:tgtEl>
                                          <p:spTgt spid="4">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blinds(horizontal)">
                                      <p:cBhvr>
                                        <p:cTn id="44" dur="500"/>
                                        <p:tgtEl>
                                          <p:spTgt spid="4">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barn(inHorizontal)">
                                      <p:cBhvr>
                                        <p:cTn id="49" dur="500"/>
                                        <p:tgtEl>
                                          <p:spTgt spid="4">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blinds(horizontal)">
                                      <p:cBhvr>
                                        <p:cTn id="54" dur="500"/>
                                        <p:tgtEl>
                                          <p:spTgt spid="4">
                                            <p:txEl>
                                              <p:pRg st="11" end="1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 calcmode="lin" valueType="num">
                                      <p:cBhvr additive="base">
                                        <p:cTn id="5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3B91276-DEDD-4AF5-A8A2-117503A4CA29}"/>
              </a:ext>
            </a:extLst>
          </p:cNvPr>
          <p:cNvSpPr>
            <a:spLocks noGrp="1"/>
          </p:cNvSpPr>
          <p:nvPr>
            <p:ph type="title"/>
          </p:nvPr>
        </p:nvSpPr>
        <p:spPr/>
        <p:txBody>
          <a:bodyPr/>
          <a:lstStyle/>
          <a:p>
            <a:r>
              <a:rPr lang="en-US" altLang="en-US"/>
              <a:t>Essentials to Teach (Proverbs &amp; Ecclesiastes)</a:t>
            </a:r>
          </a:p>
        </p:txBody>
      </p:sp>
      <p:sp>
        <p:nvSpPr>
          <p:cNvPr id="3" name="Content Placeholder 2">
            <a:extLst>
              <a:ext uri="{FF2B5EF4-FFF2-40B4-BE49-F238E27FC236}">
                <a16:creationId xmlns:a16="http://schemas.microsoft.com/office/drawing/2014/main" id="{5C57D219-2971-46F9-BD63-CD9C799814D6}"/>
              </a:ext>
            </a:extLst>
          </p:cNvPr>
          <p:cNvSpPr>
            <a:spLocks noGrp="1"/>
          </p:cNvSpPr>
          <p:nvPr>
            <p:ph idx="1"/>
          </p:nvPr>
        </p:nvSpPr>
        <p:spPr>
          <a:xfrm>
            <a:off x="2208214" y="1524000"/>
            <a:ext cx="7991475" cy="5334000"/>
          </a:xfrm>
        </p:spPr>
        <p:txBody>
          <a:bodyPr/>
          <a:lstStyle/>
          <a:p>
            <a:r>
              <a:rPr lang="en-US" altLang="en-US"/>
              <a:t>How to fear, love and seek after God</a:t>
            </a:r>
          </a:p>
          <a:p>
            <a:r>
              <a:rPr lang="en-US" altLang="en-US"/>
              <a:t>How to handle money</a:t>
            </a:r>
          </a:p>
          <a:p>
            <a:r>
              <a:rPr lang="en-US" altLang="en-US"/>
              <a:t>How to prosper and plan</a:t>
            </a:r>
          </a:p>
          <a:p>
            <a:r>
              <a:rPr lang="en-US" altLang="en-US"/>
              <a:t>How to be godly and avoid the ungodly</a:t>
            </a:r>
          </a:p>
          <a:p>
            <a:r>
              <a:rPr lang="en-US" altLang="en-US"/>
              <a:t>How to select and love a wife or husband</a:t>
            </a:r>
          </a:p>
          <a:p>
            <a:r>
              <a:rPr lang="en-US" altLang="en-US"/>
              <a:t>How to raise children</a:t>
            </a:r>
          </a:p>
          <a:p>
            <a:r>
              <a:rPr lang="en-US" altLang="en-US"/>
              <a:t>How to control the tongue</a:t>
            </a:r>
          </a:p>
          <a:p>
            <a:r>
              <a:rPr lang="en-US" altLang="en-US"/>
              <a:t>To be wise</a:t>
            </a:r>
          </a:p>
          <a:p>
            <a:r>
              <a:rPr lang="en-US" altLang="en-US"/>
              <a:t>How to go through the seasons of 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Horizontal)">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heckerboard(across)">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heckerboard(across)">
                                      <p:cBhvr>
                                        <p:cTn id="40" dur="500"/>
                                        <p:tgtEl>
                                          <p:spTgt spid="3">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ox(in)">
                                      <p:cBhvr>
                                        <p:cTn id="45" dur="500"/>
                                        <p:tgtEl>
                                          <p:spTgt spid="3">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455781B-7C35-44F7-9B6F-250B9F3414B1}"/>
              </a:ext>
            </a:extLst>
          </p:cNvPr>
          <p:cNvSpPr>
            <a:spLocks noGrp="1" noChangeArrowheads="1"/>
          </p:cNvSpPr>
          <p:nvPr>
            <p:ph type="title"/>
          </p:nvPr>
        </p:nvSpPr>
        <p:spPr/>
        <p:txBody>
          <a:bodyPr/>
          <a:lstStyle/>
          <a:p>
            <a:pPr eaLnBrk="1" hangingPunct="1"/>
            <a:r>
              <a:rPr lang="en-US" altLang="en-US"/>
              <a:t>Look for “teachable moments.”</a:t>
            </a:r>
          </a:p>
        </p:txBody>
      </p:sp>
      <p:sp>
        <p:nvSpPr>
          <p:cNvPr id="60419" name="Rectangle 3">
            <a:extLst>
              <a:ext uri="{FF2B5EF4-FFF2-40B4-BE49-F238E27FC236}">
                <a16:creationId xmlns:a16="http://schemas.microsoft.com/office/drawing/2014/main" id="{C37FBD98-38F6-4BBA-AD04-A5D9A353A95D}"/>
              </a:ext>
            </a:extLst>
          </p:cNvPr>
          <p:cNvSpPr>
            <a:spLocks noGrp="1" noChangeArrowheads="1"/>
          </p:cNvSpPr>
          <p:nvPr>
            <p:ph idx="1"/>
          </p:nvPr>
        </p:nvSpPr>
        <p:spPr>
          <a:xfrm>
            <a:off x="1752600" y="1600200"/>
            <a:ext cx="8763000" cy="4876800"/>
          </a:xfrm>
        </p:spPr>
        <p:txBody>
          <a:bodyPr/>
          <a:lstStyle/>
          <a:p>
            <a:pPr eaLnBrk="1" hangingPunct="1"/>
            <a:r>
              <a:rPr lang="en-US" altLang="en-US" sz="2400"/>
              <a:t>Ask God to help you identify informal times when your child is eager to learn about God. </a:t>
            </a:r>
          </a:p>
          <a:p>
            <a:pPr lvl="1" eaLnBrk="1" hangingPunct="1"/>
            <a:r>
              <a:rPr lang="en-US" altLang="en-US" sz="2400"/>
              <a:t>“In the days to come, when your son asks you, ‘What does this mean?’ say to him….” Ex. 13:14, cf. Deut. 6:20</a:t>
            </a:r>
          </a:p>
          <a:p>
            <a:pPr eaLnBrk="1" hangingPunct="1"/>
            <a:r>
              <a:rPr lang="en-US" altLang="en-US" sz="2400"/>
              <a:t>Catching such times means investing time.  Someone said that love is spelled “time.”</a:t>
            </a:r>
          </a:p>
          <a:p>
            <a:pPr eaLnBrk="1" hangingPunct="1"/>
            <a:r>
              <a:rPr lang="en-US" altLang="en-US" sz="2400"/>
              <a:t>“These </a:t>
            </a:r>
            <a:r>
              <a:rPr lang="en-US" altLang="en-US" sz="2400" u="sng"/>
              <a:t>commandments</a:t>
            </a:r>
            <a:r>
              <a:rPr lang="en-US" altLang="en-US" sz="2400"/>
              <a:t> that I give to you today are to be upon your hearts. </a:t>
            </a:r>
            <a:r>
              <a:rPr lang="en-US" altLang="en-US" sz="2400" u="sng"/>
              <a:t>Impress them</a:t>
            </a:r>
            <a:r>
              <a:rPr lang="en-US" altLang="en-US" sz="2400"/>
              <a:t> on your children.  </a:t>
            </a:r>
            <a:r>
              <a:rPr lang="en-US" altLang="en-US" sz="2400" u="sng"/>
              <a:t>Talk about them</a:t>
            </a:r>
            <a:r>
              <a:rPr lang="en-US" altLang="en-US" sz="2400"/>
              <a:t> when you </a:t>
            </a:r>
            <a:r>
              <a:rPr lang="en-US" altLang="en-US" sz="2400" u="sng"/>
              <a:t>sit at home</a:t>
            </a:r>
            <a:r>
              <a:rPr lang="en-US" altLang="en-US" sz="2400"/>
              <a:t> and when you </a:t>
            </a:r>
            <a:r>
              <a:rPr lang="en-US" altLang="en-US" sz="2400" u="sng"/>
              <a:t>walk along the road</a:t>
            </a:r>
            <a:r>
              <a:rPr lang="en-US" altLang="en-US" sz="2400"/>
              <a:t>, when you </a:t>
            </a:r>
            <a:r>
              <a:rPr lang="en-US" altLang="en-US" sz="2400" u="sng"/>
              <a:t>lie down</a:t>
            </a:r>
            <a:r>
              <a:rPr lang="en-US" altLang="en-US" sz="2400"/>
              <a:t> and when you </a:t>
            </a:r>
            <a:r>
              <a:rPr lang="en-US" altLang="en-US" sz="2400" u="sng"/>
              <a:t>get up</a:t>
            </a:r>
            <a:r>
              <a:rPr lang="en-US" altLang="en-US" sz="2400"/>
              <a:t>. Tie them as symbols on your hands and bind them on your foreheads. Write them on the </a:t>
            </a:r>
            <a:r>
              <a:rPr lang="en-US" altLang="en-US" sz="2400" u="sng"/>
              <a:t>doorframes of your houses</a:t>
            </a:r>
            <a:r>
              <a:rPr lang="en-US" altLang="en-US" sz="2400"/>
              <a:t> and on your gates” (Deut. 6:6-9).  This is whole-life evangelism.</a:t>
            </a:r>
            <a:endParaRPr lang="en-US" altLang="en-US" sz="2400" u="sng"/>
          </a:p>
        </p:txBody>
      </p:sp>
      <p:sp>
        <p:nvSpPr>
          <p:cNvPr id="60420" name="Slide Number Placeholder 5">
            <a:extLst>
              <a:ext uri="{FF2B5EF4-FFF2-40B4-BE49-F238E27FC236}">
                <a16:creationId xmlns:a16="http://schemas.microsoft.com/office/drawing/2014/main" id="{C5BBF24F-CD50-460B-A4C3-E1843E25F554}"/>
              </a:ext>
            </a:extLst>
          </p:cNvPr>
          <p:cNvSpPr>
            <a:spLocks noGrp="1"/>
          </p:cNvSpPr>
          <p:nvPr>
            <p:ph type="sldNum" sz="quarter" idx="4294967295"/>
          </p:nvPr>
        </p:nvSpPr>
        <p:spPr bwMode="auto">
          <a:xfrm>
            <a:off x="85344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2BE628-6A35-435B-B6A2-CB68C1AE187D}" type="slidenum">
              <a:rPr lang="en-US" altLang="en-US"/>
              <a:pPr/>
              <a:t>22</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51E9ACF-2B39-4D46-89BC-A3F68DD5C7A8}"/>
              </a:ext>
            </a:extLst>
          </p:cNvPr>
          <p:cNvSpPr>
            <a:spLocks noGrp="1" noChangeArrowheads="1"/>
          </p:cNvSpPr>
          <p:nvPr>
            <p:ph type="title"/>
          </p:nvPr>
        </p:nvSpPr>
        <p:spPr>
          <a:xfrm>
            <a:off x="1981200" y="292100"/>
            <a:ext cx="8229600" cy="1079500"/>
          </a:xfrm>
        </p:spPr>
        <p:txBody>
          <a:bodyPr/>
          <a:lstStyle/>
          <a:p>
            <a:pPr eaLnBrk="1" hangingPunct="1"/>
            <a:r>
              <a:rPr lang="en-US" altLang="en-US"/>
              <a:t>Teachable Moments</a:t>
            </a:r>
          </a:p>
        </p:txBody>
      </p:sp>
      <p:sp>
        <p:nvSpPr>
          <p:cNvPr id="61443" name="Rectangle 3">
            <a:extLst>
              <a:ext uri="{FF2B5EF4-FFF2-40B4-BE49-F238E27FC236}">
                <a16:creationId xmlns:a16="http://schemas.microsoft.com/office/drawing/2014/main" id="{3D76CD28-DABE-4F8E-BF4A-34B0269C2795}"/>
              </a:ext>
            </a:extLst>
          </p:cNvPr>
          <p:cNvSpPr>
            <a:spLocks noGrp="1" noChangeArrowheads="1"/>
          </p:cNvSpPr>
          <p:nvPr>
            <p:ph idx="1"/>
          </p:nvPr>
        </p:nvSpPr>
        <p:spPr>
          <a:xfrm>
            <a:off x="1981200" y="1524000"/>
            <a:ext cx="8534400" cy="5105400"/>
          </a:xfrm>
        </p:spPr>
        <p:txBody>
          <a:bodyPr/>
          <a:lstStyle/>
          <a:p>
            <a:pPr eaLnBrk="1" hangingPunct="1"/>
            <a:r>
              <a:rPr lang="en-US" altLang="en-US" sz="2800"/>
              <a:t>The best preparation for such moments is to be parents who are </a:t>
            </a:r>
            <a:r>
              <a:rPr lang="en-US" altLang="en-US" sz="2800" u="sng"/>
              <a:t>trying</a:t>
            </a:r>
            <a:r>
              <a:rPr lang="en-US" altLang="en-US" sz="2800"/>
              <a:t> (and failing) to love God with </a:t>
            </a:r>
            <a:r>
              <a:rPr lang="en-US" altLang="en-US" sz="2800" u="sng"/>
              <a:t>all</a:t>
            </a:r>
            <a:r>
              <a:rPr lang="en-US" altLang="en-US" sz="2800"/>
              <a:t> our heart, soul, mind and strength (Mark 12:30), and praying for our children to love Him.</a:t>
            </a:r>
          </a:p>
          <a:p>
            <a:pPr eaLnBrk="1" hangingPunct="1"/>
            <a:r>
              <a:rPr lang="en-US" altLang="en-US" sz="2800"/>
              <a:t>One “teachable moment” came when our son Ethan studied world religions and he needed to know if Christianity was really true. Another came after he listened to a sermon on hell, and Judi asked him if he wanted to talk about it.  Judi read to 3-year-old daughter Naomi at bedtime about the Christian life and she wanted it right then.</a:t>
            </a:r>
          </a:p>
        </p:txBody>
      </p:sp>
      <p:sp>
        <p:nvSpPr>
          <p:cNvPr id="61444" name="Slide Number Placeholder 5">
            <a:extLst>
              <a:ext uri="{FF2B5EF4-FFF2-40B4-BE49-F238E27FC236}">
                <a16:creationId xmlns:a16="http://schemas.microsoft.com/office/drawing/2014/main" id="{24571ECF-10DB-4311-8ADA-E6FDA5A1919B}"/>
              </a:ext>
            </a:extLst>
          </p:cNvPr>
          <p:cNvSpPr>
            <a:spLocks noGrp="1"/>
          </p:cNvSpPr>
          <p:nvPr>
            <p:ph type="sldNum" sz="quarter" idx="4294967295"/>
          </p:nvPr>
        </p:nvSpPr>
        <p:spPr bwMode="auto">
          <a:xfrm>
            <a:off x="85344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F95BE2-ED47-4D24-8AD2-20488486EFC9}" type="slidenum">
              <a:rPr lang="en-US" altLang="en-US"/>
              <a:pPr/>
              <a:t>23</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1DAD5C6-7C03-445D-8848-DD27D21466D9}"/>
              </a:ext>
            </a:extLst>
          </p:cNvPr>
          <p:cNvSpPr>
            <a:spLocks noGrp="1" noChangeArrowheads="1"/>
          </p:cNvSpPr>
          <p:nvPr>
            <p:ph type="title"/>
          </p:nvPr>
        </p:nvSpPr>
        <p:spPr>
          <a:xfrm>
            <a:off x="1981200" y="277814"/>
            <a:ext cx="8229600" cy="712787"/>
          </a:xfrm>
        </p:spPr>
        <p:txBody>
          <a:bodyPr/>
          <a:lstStyle/>
          <a:p>
            <a:pPr eaLnBrk="1" hangingPunct="1"/>
            <a:r>
              <a:rPr lang="en-US" altLang="en-US"/>
              <a:t>We Teach “God” To The Kids</a:t>
            </a:r>
          </a:p>
        </p:txBody>
      </p:sp>
      <p:sp>
        <p:nvSpPr>
          <p:cNvPr id="62467" name="Rectangle 3">
            <a:extLst>
              <a:ext uri="{FF2B5EF4-FFF2-40B4-BE49-F238E27FC236}">
                <a16:creationId xmlns:a16="http://schemas.microsoft.com/office/drawing/2014/main" id="{1D95FC1D-9F9D-401C-B882-11A98361243B}"/>
              </a:ext>
            </a:extLst>
          </p:cNvPr>
          <p:cNvSpPr>
            <a:spLocks noGrp="1" noChangeArrowheads="1"/>
          </p:cNvSpPr>
          <p:nvPr>
            <p:ph idx="1"/>
          </p:nvPr>
        </p:nvSpPr>
        <p:spPr>
          <a:xfrm>
            <a:off x="1676400" y="1219201"/>
            <a:ext cx="8839200" cy="4911725"/>
          </a:xfrm>
        </p:spPr>
        <p:txBody>
          <a:bodyPr/>
          <a:lstStyle/>
          <a:p>
            <a:pPr eaLnBrk="1" hangingPunct="1"/>
            <a:r>
              <a:rPr lang="en-US" altLang="en-US"/>
              <a:t>Korah—“</a:t>
            </a:r>
            <a:r>
              <a:rPr lang="en-US" altLang="en-US" u="sng"/>
              <a:t>Our fathers have told us what you did</a:t>
            </a:r>
            <a:r>
              <a:rPr lang="en-US" altLang="en-US"/>
              <a:t> in their days, in days long ago. With your hand you drove out the nations…” (Ps. 44:1). His Daddy took no personal credit, but pointed him to God.</a:t>
            </a:r>
          </a:p>
          <a:p>
            <a:pPr eaLnBrk="1" hangingPunct="1"/>
            <a:r>
              <a:rPr lang="en-US" altLang="en-US"/>
              <a:t>The supreme challenge to parents is not drugs, not school violence or teen pregnancy or a relativistic culture. It is passing along the knowledge of God. We are one generation away from godless barbarism.</a:t>
            </a:r>
          </a:p>
        </p:txBody>
      </p:sp>
      <p:sp>
        <p:nvSpPr>
          <p:cNvPr id="5" name="Slide Number Placeholder 5">
            <a:extLst>
              <a:ext uri="{FF2B5EF4-FFF2-40B4-BE49-F238E27FC236}">
                <a16:creationId xmlns:a16="http://schemas.microsoft.com/office/drawing/2014/main" id="{78D0C185-17CD-4681-ACF0-760DE961847F}"/>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BF1F3D-440C-40C8-A2D7-3638D20F5547}"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EAEBCC5-9158-4DAE-BEBD-A8B467B7E33D}"/>
              </a:ext>
            </a:extLst>
          </p:cNvPr>
          <p:cNvSpPr>
            <a:spLocks noGrp="1" noChangeArrowheads="1"/>
          </p:cNvSpPr>
          <p:nvPr>
            <p:ph type="title"/>
          </p:nvPr>
        </p:nvSpPr>
        <p:spPr/>
        <p:txBody>
          <a:bodyPr/>
          <a:lstStyle/>
          <a:p>
            <a:pPr eaLnBrk="1" hangingPunct="1"/>
            <a:r>
              <a:rPr lang="en-US" altLang="en-US"/>
              <a:t>Next-Generation Apostasy</a:t>
            </a:r>
          </a:p>
        </p:txBody>
      </p:sp>
      <p:sp>
        <p:nvSpPr>
          <p:cNvPr id="63491" name="Rectangle 3">
            <a:extLst>
              <a:ext uri="{FF2B5EF4-FFF2-40B4-BE49-F238E27FC236}">
                <a16:creationId xmlns:a16="http://schemas.microsoft.com/office/drawing/2014/main" id="{23E2C3AA-54B7-4282-8C13-5E0E184C38CC}"/>
              </a:ext>
            </a:extLst>
          </p:cNvPr>
          <p:cNvSpPr>
            <a:spLocks noGrp="1" noChangeArrowheads="1"/>
          </p:cNvSpPr>
          <p:nvPr>
            <p:ph idx="1"/>
          </p:nvPr>
        </p:nvSpPr>
        <p:spPr>
          <a:xfrm>
            <a:off x="1981200" y="1295400"/>
            <a:ext cx="8229600" cy="5105400"/>
          </a:xfrm>
        </p:spPr>
        <p:txBody>
          <a:bodyPr/>
          <a:lstStyle/>
          <a:p>
            <a:pPr eaLnBrk="1" hangingPunct="1"/>
            <a:r>
              <a:rPr lang="en-US" altLang="en-US"/>
              <a:t>“The people served the LORD throughout the lifetime of Joshua and of the elders who outlived him and who had seen all the great things the LORD had done for Israel…After that </a:t>
            </a:r>
            <a:r>
              <a:rPr lang="en-US" altLang="en-US" u="sng"/>
              <a:t>whole generation</a:t>
            </a:r>
            <a:r>
              <a:rPr lang="en-US" altLang="en-US"/>
              <a:t> had been gathered to their fathers, another generation grew up, </a:t>
            </a:r>
            <a:r>
              <a:rPr lang="en-US" altLang="en-US" u="sng"/>
              <a:t>who knew neither the LORD nor what he had done</a:t>
            </a:r>
            <a:r>
              <a:rPr lang="en-US" altLang="en-US"/>
              <a:t> for Israel. Then the Israelites did evil in the eyes of God and served the Baals.” Judges 2:7,10</a:t>
            </a:r>
          </a:p>
        </p:txBody>
      </p:sp>
      <p:sp>
        <p:nvSpPr>
          <p:cNvPr id="5" name="Slide Number Placeholder 5">
            <a:extLst>
              <a:ext uri="{FF2B5EF4-FFF2-40B4-BE49-F238E27FC236}">
                <a16:creationId xmlns:a16="http://schemas.microsoft.com/office/drawing/2014/main" id="{D9786017-8238-4377-8708-E212F307070D}"/>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223523-FC10-49E4-9677-FD0674EB5D13}" type="slidenum">
              <a:rPr lang="en-US" altLang="en-US" sz="1400">
                <a:latin typeface="Arial" panose="020B0604020202020204" pitchFamily="34" charset="0"/>
              </a:rPr>
              <a:pPr/>
              <a:t>25</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D740EA9-88E7-45E8-905E-4C53360DC3DC}"/>
              </a:ext>
            </a:extLst>
          </p:cNvPr>
          <p:cNvSpPr>
            <a:spLocks noGrp="1" noChangeArrowheads="1"/>
          </p:cNvSpPr>
          <p:nvPr>
            <p:ph type="title"/>
          </p:nvPr>
        </p:nvSpPr>
        <p:spPr/>
        <p:txBody>
          <a:bodyPr/>
          <a:lstStyle/>
          <a:p>
            <a:pPr eaLnBrk="1" hangingPunct="1"/>
            <a:r>
              <a:rPr lang="en-US" altLang="en-US"/>
              <a:t>The Curriculum of God</a:t>
            </a:r>
          </a:p>
        </p:txBody>
      </p:sp>
      <p:sp>
        <p:nvSpPr>
          <p:cNvPr id="64515" name="Rectangle 3">
            <a:extLst>
              <a:ext uri="{FF2B5EF4-FFF2-40B4-BE49-F238E27FC236}">
                <a16:creationId xmlns:a16="http://schemas.microsoft.com/office/drawing/2014/main" id="{A5263BB5-3CE9-429C-8B1C-A7BA2A31F988}"/>
              </a:ext>
            </a:extLst>
          </p:cNvPr>
          <p:cNvSpPr>
            <a:spLocks noGrp="1" noChangeArrowheads="1"/>
          </p:cNvSpPr>
          <p:nvPr>
            <p:ph idx="1"/>
          </p:nvPr>
        </p:nvSpPr>
        <p:spPr>
          <a:xfrm>
            <a:off x="1752600" y="1219200"/>
            <a:ext cx="8686800" cy="5334000"/>
          </a:xfrm>
        </p:spPr>
        <p:txBody>
          <a:bodyPr/>
          <a:lstStyle/>
          <a:p>
            <a:pPr eaLnBrk="1" hangingPunct="1"/>
            <a:r>
              <a:rPr lang="en-US" altLang="en-US"/>
              <a:t>Gideon asked “Where are all his wonders that our fathers told us about….? (Judges 6:13b). </a:t>
            </a:r>
            <a:r>
              <a:rPr lang="en-US" altLang="en-US" u="sng"/>
              <a:t>Children need to see God for themselves.</a:t>
            </a:r>
            <a:r>
              <a:rPr lang="en-US" altLang="en-US"/>
              <a:t>  </a:t>
            </a:r>
          </a:p>
          <a:p>
            <a:pPr eaLnBrk="1" hangingPunct="1"/>
            <a:r>
              <a:rPr lang="en-US" altLang="en-US"/>
              <a:t>Send your children on faith-stretching missions trips (the quickest way to spiritual growth) to see God at work. They are forced to rely upon God.</a:t>
            </a:r>
          </a:p>
          <a:p>
            <a:pPr lvl="1" eaLnBrk="1" hangingPunct="1"/>
            <a:r>
              <a:rPr lang="en-US" altLang="en-US"/>
              <a:t>The vast majority of Christians become so by the age of 15.</a:t>
            </a:r>
          </a:p>
          <a:p>
            <a:pPr eaLnBrk="1" hangingPunct="1"/>
            <a:endParaRPr lang="en-US" altLang="en-US"/>
          </a:p>
        </p:txBody>
      </p:sp>
      <p:sp>
        <p:nvSpPr>
          <p:cNvPr id="5" name="Slide Number Placeholder 5">
            <a:extLst>
              <a:ext uri="{FF2B5EF4-FFF2-40B4-BE49-F238E27FC236}">
                <a16:creationId xmlns:a16="http://schemas.microsoft.com/office/drawing/2014/main" id="{18FCCD6C-BC42-4F46-BD2E-7FB0AD0A3B8B}"/>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9132DB-C144-410A-86F4-6F8CD059B587}" type="slidenum">
              <a:rPr lang="en-US" altLang="en-US" sz="1400">
                <a:latin typeface="Arial" panose="020B0604020202020204" pitchFamily="34" charset="0"/>
              </a:rPr>
              <a:pPr/>
              <a:t>26</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608EC84-0F66-4048-A2FB-BD087632F944}"/>
              </a:ext>
            </a:extLst>
          </p:cNvPr>
          <p:cNvSpPr>
            <a:spLocks noGrp="1" noChangeArrowheads="1"/>
          </p:cNvSpPr>
          <p:nvPr>
            <p:ph type="title"/>
          </p:nvPr>
        </p:nvSpPr>
        <p:spPr>
          <a:xfrm>
            <a:off x="1981200" y="304800"/>
            <a:ext cx="8229600" cy="838201"/>
          </a:xfrm>
        </p:spPr>
        <p:txBody>
          <a:bodyPr/>
          <a:lstStyle/>
          <a:p>
            <a:pPr eaLnBrk="1" hangingPunct="1"/>
            <a:r>
              <a:rPr lang="en-US" altLang="en-US" dirty="0"/>
              <a:t>The Curriculum	</a:t>
            </a:r>
          </a:p>
        </p:txBody>
      </p:sp>
      <p:sp>
        <p:nvSpPr>
          <p:cNvPr id="65539" name="Rectangle 3">
            <a:extLst>
              <a:ext uri="{FF2B5EF4-FFF2-40B4-BE49-F238E27FC236}">
                <a16:creationId xmlns:a16="http://schemas.microsoft.com/office/drawing/2014/main" id="{C56E0CB3-8307-4C9F-A5B3-900A03F9EF41}"/>
              </a:ext>
            </a:extLst>
          </p:cNvPr>
          <p:cNvSpPr>
            <a:spLocks noGrp="1" noChangeArrowheads="1"/>
          </p:cNvSpPr>
          <p:nvPr>
            <p:ph idx="1"/>
          </p:nvPr>
        </p:nvSpPr>
        <p:spPr>
          <a:xfrm>
            <a:off x="1981200" y="1600200"/>
            <a:ext cx="8229600" cy="5105400"/>
          </a:xfrm>
        </p:spPr>
        <p:txBody>
          <a:bodyPr/>
          <a:lstStyle/>
          <a:p>
            <a:pPr eaLnBrk="1" hangingPunct="1"/>
            <a:r>
              <a:rPr lang="en-US" altLang="en-US" sz="2800" u="sng" dirty="0"/>
              <a:t>To fear God</a:t>
            </a:r>
            <a:r>
              <a:rPr lang="en-US" altLang="en-US" sz="2800" dirty="0"/>
              <a:t> —</a:t>
            </a:r>
            <a:r>
              <a:rPr lang="en-US" altLang="en-US" sz="2400" dirty="0"/>
              <a:t>the beginning of wisdom (Prov. 1:7).  This is Parenting 101, week one. A child that doesn’t fear God won’t respect authority generally, including yours or society’s.  They may have to find God behind bars.</a:t>
            </a:r>
          </a:p>
          <a:p>
            <a:pPr eaLnBrk="1" hangingPunct="1"/>
            <a:r>
              <a:rPr lang="en-US" altLang="en-US" sz="2800" u="sng" dirty="0"/>
              <a:t>To know God</a:t>
            </a:r>
            <a:r>
              <a:rPr lang="en-US" altLang="en-US" sz="2800" dirty="0"/>
              <a:t>  </a:t>
            </a:r>
            <a:r>
              <a:rPr lang="en-US" altLang="en-US" sz="2400" dirty="0"/>
              <a:t>This is a process for us all (1 John 2:3).  </a:t>
            </a:r>
          </a:p>
          <a:p>
            <a:pPr eaLnBrk="1" hangingPunct="1"/>
            <a:r>
              <a:rPr lang="en-US" altLang="en-US" sz="2800" u="sng" dirty="0"/>
              <a:t>To be godly</a:t>
            </a:r>
            <a:r>
              <a:rPr lang="en-US" altLang="en-US" sz="2800" dirty="0"/>
              <a:t> (not sanctimonious). </a:t>
            </a:r>
            <a:r>
              <a:rPr lang="en-US" altLang="en-US" sz="2400" dirty="0"/>
              <a:t>To be like God, given our powers.</a:t>
            </a:r>
            <a:r>
              <a:rPr lang="en-US" altLang="en-US" sz="2800" dirty="0"/>
              <a:t> </a:t>
            </a:r>
            <a:r>
              <a:rPr lang="en-US" altLang="en-US" sz="2400" dirty="0"/>
              <a:t>Protect them from ungodly entertainment, including MTV and BET and most movies and much of TV. Sounds naïve, but such “entertainment” defiles. Take the heat.</a:t>
            </a:r>
          </a:p>
        </p:txBody>
      </p:sp>
      <p:sp>
        <p:nvSpPr>
          <p:cNvPr id="5" name="Slide Number Placeholder 5">
            <a:extLst>
              <a:ext uri="{FF2B5EF4-FFF2-40B4-BE49-F238E27FC236}">
                <a16:creationId xmlns:a16="http://schemas.microsoft.com/office/drawing/2014/main" id="{F31C98D7-2647-4099-8073-A07956823BC2}"/>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D534DA6-8BC2-4672-83A3-FCE976454795}" type="slidenum">
              <a:rPr lang="en-US" altLang="en-US" sz="1400">
                <a:latin typeface="Arial" panose="020B0604020202020204" pitchFamily="34" charset="0"/>
              </a:rPr>
              <a:pPr/>
              <a:t>27</a:t>
            </a:fld>
            <a:endParaRPr lang="en-US" altLang="en-US" sz="14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4811465-A5E4-47C6-9C6F-CA5A78D05BE2}"/>
              </a:ext>
            </a:extLst>
          </p:cNvPr>
          <p:cNvSpPr>
            <a:spLocks noGrp="1"/>
          </p:cNvSpPr>
          <p:nvPr>
            <p:ph type="title"/>
          </p:nvPr>
        </p:nvSpPr>
        <p:spPr/>
        <p:txBody>
          <a:bodyPr/>
          <a:lstStyle/>
          <a:p>
            <a:r>
              <a:rPr lang="en-US" altLang="en-US"/>
              <a:t>Will You Pass It On?</a:t>
            </a:r>
          </a:p>
        </p:txBody>
      </p:sp>
      <p:sp>
        <p:nvSpPr>
          <p:cNvPr id="66563" name="Content Placeholder 2">
            <a:extLst>
              <a:ext uri="{FF2B5EF4-FFF2-40B4-BE49-F238E27FC236}">
                <a16:creationId xmlns:a16="http://schemas.microsoft.com/office/drawing/2014/main" id="{DA010900-90D9-46D6-A6CF-1E44B9669F7D}"/>
              </a:ext>
            </a:extLst>
          </p:cNvPr>
          <p:cNvSpPr>
            <a:spLocks noGrp="1"/>
          </p:cNvSpPr>
          <p:nvPr>
            <p:ph idx="1"/>
          </p:nvPr>
        </p:nvSpPr>
        <p:spPr/>
        <p:txBody>
          <a:bodyPr/>
          <a:lstStyle/>
          <a:p>
            <a:r>
              <a:rPr lang="en-US" altLang="en-US" b="1"/>
              <a:t>Psalm 78:2-4   </a:t>
            </a:r>
            <a:r>
              <a:rPr lang="en-US" altLang="en-US" b="1" baseline="30000"/>
              <a:t>2</a:t>
            </a:r>
            <a:r>
              <a:rPr lang="en-US" altLang="en-US" b="1"/>
              <a:t> I will open my mouth in parables, I will utter hidden things, things from of old--  </a:t>
            </a:r>
            <a:r>
              <a:rPr lang="en-US" altLang="en-US" b="1" baseline="30000"/>
              <a:t>3</a:t>
            </a:r>
            <a:r>
              <a:rPr lang="en-US" altLang="en-US" b="1"/>
              <a:t> what we have heard and known, what our fathers have told us.  </a:t>
            </a:r>
            <a:r>
              <a:rPr lang="en-US" altLang="en-US" b="1" baseline="30000"/>
              <a:t>4</a:t>
            </a:r>
            <a:r>
              <a:rPr lang="en-US" altLang="en-US" b="1"/>
              <a:t> We will not hide them from their children; we will tell the next generation the praiseworthy deeds of the LORD, his power, and the wonders he has done.</a:t>
            </a: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1C3D1B8-4BD8-4FCF-8635-B0BAEFB3C212}"/>
              </a:ext>
            </a:extLst>
          </p:cNvPr>
          <p:cNvSpPr>
            <a:spLocks noGrp="1"/>
          </p:cNvSpPr>
          <p:nvPr>
            <p:ph type="title"/>
          </p:nvPr>
        </p:nvSpPr>
        <p:spPr/>
        <p:txBody>
          <a:bodyPr/>
          <a:lstStyle/>
          <a:p>
            <a:r>
              <a:rPr lang="en-US" altLang="en-US" dirty="0"/>
              <a:t>Church</a:t>
            </a:r>
          </a:p>
        </p:txBody>
      </p:sp>
      <p:sp>
        <p:nvSpPr>
          <p:cNvPr id="67587" name="Content Placeholder 2">
            <a:extLst>
              <a:ext uri="{FF2B5EF4-FFF2-40B4-BE49-F238E27FC236}">
                <a16:creationId xmlns:a16="http://schemas.microsoft.com/office/drawing/2014/main" id="{450B7A01-BDD8-41C9-ADF0-A5EF01CCFD95}"/>
              </a:ext>
            </a:extLst>
          </p:cNvPr>
          <p:cNvSpPr>
            <a:spLocks noGrp="1"/>
          </p:cNvSpPr>
          <p:nvPr>
            <p:ph idx="1"/>
          </p:nvPr>
        </p:nvSpPr>
        <p:spPr>
          <a:xfrm>
            <a:off x="1447800" y="1295400"/>
            <a:ext cx="8915400" cy="5334000"/>
          </a:xfrm>
        </p:spPr>
        <p:txBody>
          <a:bodyPr/>
          <a:lstStyle/>
          <a:p>
            <a:r>
              <a:rPr lang="en-US" altLang="en-US" dirty="0"/>
              <a:t>Your selection of a church is very important.</a:t>
            </a:r>
          </a:p>
          <a:p>
            <a:pPr lvl="1"/>
            <a:r>
              <a:rPr lang="en-US" altLang="en-US" dirty="0"/>
              <a:t>Is your church vitally interested in ministry to your children, or is your church interested primarily in its older members (stake-holders), being more of a club or co-op?</a:t>
            </a:r>
          </a:p>
          <a:p>
            <a:pPr lvl="1"/>
            <a:r>
              <a:rPr lang="en-US" altLang="en-US" dirty="0"/>
              <a:t>Is the character of your pastor that which you want your children to emulate?</a:t>
            </a:r>
          </a:p>
          <a:p>
            <a:pPr lvl="1"/>
            <a:r>
              <a:rPr lang="en-US" altLang="en-US" dirty="0"/>
              <a:t>Is your church inward, or outward-looking?</a:t>
            </a:r>
          </a:p>
          <a:p>
            <a:pPr lvl="1"/>
            <a:r>
              <a:rPr lang="en-US" altLang="en-US" dirty="0"/>
              <a:t>Which kingdom is being advanced—the Kingdom of God, or a person’s?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AE21-DF74-4D53-B220-42579B4CE3BE}"/>
              </a:ext>
            </a:extLst>
          </p:cNvPr>
          <p:cNvSpPr>
            <a:spLocks noGrp="1"/>
          </p:cNvSpPr>
          <p:nvPr>
            <p:ph type="title"/>
          </p:nvPr>
        </p:nvSpPr>
        <p:spPr/>
        <p:txBody>
          <a:bodyPr/>
          <a:lstStyle/>
          <a:p>
            <a:pPr eaLnBrk="1" hangingPunct="1">
              <a:defRPr/>
            </a:pPr>
            <a:r>
              <a:rPr lang="en-US" dirty="0"/>
              <a:t>A Father Must “Man up” </a:t>
            </a:r>
            <a:br>
              <a:rPr lang="en-US" dirty="0"/>
            </a:br>
            <a:r>
              <a:rPr lang="en-US" dirty="0"/>
              <a:t>to Raising His Child</a:t>
            </a:r>
          </a:p>
        </p:txBody>
      </p:sp>
      <p:sp>
        <p:nvSpPr>
          <p:cNvPr id="3" name="Content Placeholder 2">
            <a:extLst>
              <a:ext uri="{FF2B5EF4-FFF2-40B4-BE49-F238E27FC236}">
                <a16:creationId xmlns:a16="http://schemas.microsoft.com/office/drawing/2014/main" id="{6DE69E8F-7596-4C37-8B32-4974D36E6332}"/>
              </a:ext>
            </a:extLst>
          </p:cNvPr>
          <p:cNvSpPr>
            <a:spLocks noGrp="1"/>
          </p:cNvSpPr>
          <p:nvPr>
            <p:ph idx="1"/>
          </p:nvPr>
        </p:nvSpPr>
        <p:spPr>
          <a:xfrm>
            <a:off x="1066800" y="1524000"/>
            <a:ext cx="10058400" cy="5181600"/>
          </a:xfrm>
        </p:spPr>
        <p:txBody>
          <a:bodyPr/>
          <a:lstStyle/>
          <a:p>
            <a:pPr eaLnBrk="1" hangingPunct="1">
              <a:defRPr/>
            </a:pPr>
            <a:r>
              <a:rPr lang="en-US" dirty="0"/>
              <a:t>Proverbs 27:8 Like a bird that strays from its nest is a man who strays from his home. (NIV)</a:t>
            </a:r>
          </a:p>
          <a:p>
            <a:pPr lvl="1" eaLnBrk="1" hangingPunct="1">
              <a:defRPr/>
            </a:pPr>
            <a:r>
              <a:rPr lang="en-US" dirty="0"/>
              <a:t>Proverbs 1:8   Listen, my son, to your father's instruction and do not forsake your mother's teaching.</a:t>
            </a:r>
          </a:p>
          <a:p>
            <a:pPr lvl="2" eaLnBrk="1" hangingPunct="1">
              <a:defRPr/>
            </a:pPr>
            <a:r>
              <a:rPr lang="en-US" dirty="0"/>
              <a:t>Both need to be present.</a:t>
            </a:r>
            <a:endParaRPr lang="en-US" dirty="0">
              <a:ea typeface="+mn-ea"/>
              <a:cs typeface="+mn-cs"/>
            </a:endParaRPr>
          </a:p>
          <a:p>
            <a:pPr eaLnBrk="1" hangingPunct="1">
              <a:defRPr/>
            </a:pPr>
            <a:r>
              <a:rPr lang="en-US" dirty="0"/>
              <a:t>35% of African American children have both parents in the home. 51% live with their mothers.</a:t>
            </a:r>
          </a:p>
          <a:p>
            <a:pPr eaLnBrk="1" hangingPunct="1">
              <a:defRPr/>
            </a:pPr>
            <a:r>
              <a:rPr lang="en-US" dirty="0"/>
              <a:t>Among whites, 74% have both parents and 18% live with their mother only, as of 2006.</a:t>
            </a:r>
          </a:p>
          <a:p>
            <a:pPr lvl="2" eaLnBrk="1" hangingPunct="1">
              <a:defRPr/>
            </a:pPr>
            <a:r>
              <a:rPr lang="en-US" sz="1600" u="sng" dirty="0"/>
              <a:t>http://www.census.gov/population/www/socdemo/hh-fam/cps2006.html</a:t>
            </a:r>
            <a:r>
              <a:rPr lang="en-US" sz="1600" dirty="0"/>
              <a:t> </a:t>
            </a:r>
          </a:p>
          <a:p>
            <a:pPr lvl="2" eaLnBrk="1" hangingPunct="1">
              <a:defRPr/>
            </a:pPr>
            <a:endParaRPr lang="en-US" dirty="0"/>
          </a:p>
        </p:txBody>
      </p:sp>
      <p:sp>
        <p:nvSpPr>
          <p:cNvPr id="4" name="Slide Number Placeholder 3">
            <a:extLst>
              <a:ext uri="{FF2B5EF4-FFF2-40B4-BE49-F238E27FC236}">
                <a16:creationId xmlns:a16="http://schemas.microsoft.com/office/drawing/2014/main" id="{23D7BEF6-3127-4394-A05B-CA971BEB765E}"/>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38A13D-E10B-41D0-B344-E3C4112A974E}" type="slidenum">
              <a:rPr lang="en-US" altLang="en-US" sz="1400">
                <a:latin typeface="Cambria" panose="02040503050406030204" pitchFamily="18" charset="0"/>
              </a:rPr>
              <a:pPr/>
              <a:t>3</a:t>
            </a:fld>
            <a:endParaRPr lang="en-US" altLang="en-US" sz="1400">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D800C02-951E-4687-BCAD-DAE20CFA3B38}"/>
              </a:ext>
            </a:extLst>
          </p:cNvPr>
          <p:cNvSpPr>
            <a:spLocks noGrp="1" noChangeArrowheads="1"/>
          </p:cNvSpPr>
          <p:nvPr>
            <p:ph type="title"/>
          </p:nvPr>
        </p:nvSpPr>
        <p:spPr>
          <a:xfrm>
            <a:off x="762000" y="1752600"/>
            <a:ext cx="4800600" cy="762000"/>
          </a:xfrm>
        </p:spPr>
        <p:txBody>
          <a:bodyPr/>
          <a:lstStyle/>
          <a:p>
            <a:r>
              <a:rPr lang="en-US" altLang="en-US" u="sng" dirty="0">
                <a:solidFill>
                  <a:schemeClr val="tx1"/>
                </a:solidFill>
              </a:rPr>
              <a:t>How</a:t>
            </a:r>
            <a:r>
              <a:rPr lang="en-US" altLang="en-US" dirty="0">
                <a:solidFill>
                  <a:schemeClr val="tx1"/>
                </a:solidFill>
              </a:rPr>
              <a:t> Do We Teach?</a:t>
            </a:r>
          </a:p>
        </p:txBody>
      </p:sp>
      <p:sp>
        <p:nvSpPr>
          <p:cNvPr id="41987" name="Rectangle 3">
            <a:extLst>
              <a:ext uri="{FF2B5EF4-FFF2-40B4-BE49-F238E27FC236}">
                <a16:creationId xmlns:a16="http://schemas.microsoft.com/office/drawing/2014/main" id="{97CABE46-1FE1-412C-9167-AFF1EBC77A0A}"/>
              </a:ext>
            </a:extLst>
          </p:cNvPr>
          <p:cNvSpPr>
            <a:spLocks noGrp="1" noChangeArrowheads="1"/>
          </p:cNvSpPr>
          <p:nvPr>
            <p:ph type="body" idx="1"/>
          </p:nvPr>
        </p:nvSpPr>
        <p:spPr>
          <a:xfrm>
            <a:off x="6172200" y="3505200"/>
            <a:ext cx="5029200" cy="3352800"/>
          </a:xfrm>
        </p:spPr>
        <p:txBody>
          <a:bodyPr/>
          <a:lstStyle/>
          <a:p>
            <a:pPr>
              <a:buFont typeface="Wingdings" pitchFamily="2" charset="2"/>
              <a:buChar char="ü"/>
              <a:defRPr/>
            </a:pPr>
            <a:r>
              <a:rPr lang="en-US" sz="2800" u="sng" dirty="0"/>
              <a:t>Earnestly</a:t>
            </a:r>
            <a:r>
              <a:rPr lang="en-US" sz="2800" dirty="0"/>
              <a:t>—death can come for ignoring your counsel (READ Prov. 4:4,20-22)</a:t>
            </a:r>
          </a:p>
          <a:p>
            <a:pPr>
              <a:buFont typeface="Wingdings" pitchFamily="2" charset="2"/>
              <a:buChar char="ü"/>
              <a:defRPr/>
            </a:pPr>
            <a:r>
              <a:rPr lang="en-US" sz="2800" u="sng" dirty="0"/>
              <a:t>Gently</a:t>
            </a:r>
            <a:r>
              <a:rPr lang="en-US" sz="2800" dirty="0"/>
              <a:t>—don’t embitter (Col. 3:21)</a:t>
            </a:r>
          </a:p>
          <a:p>
            <a:pPr>
              <a:buFont typeface="Wingdings" pitchFamily="2" charset="2"/>
              <a:buChar char="ü"/>
              <a:defRPr/>
            </a:pPr>
            <a:r>
              <a:rPr lang="en-US" sz="2800" u="sng" dirty="0"/>
              <a:t>Frequently</a:t>
            </a:r>
            <a:r>
              <a:rPr lang="en-US" sz="2800" dirty="0"/>
              <a:t>—finding ways to spend time with the kids.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9187C5C-460B-455D-BD2E-E587AC60EBF7}"/>
              </a:ext>
            </a:extLst>
          </p:cNvPr>
          <p:cNvSpPr>
            <a:spLocks noGrp="1" noChangeArrowheads="1"/>
          </p:cNvSpPr>
          <p:nvPr>
            <p:ph type="title" idx="4294967295"/>
          </p:nvPr>
        </p:nvSpPr>
        <p:spPr>
          <a:xfrm>
            <a:off x="1495425" y="1924050"/>
            <a:ext cx="3962400" cy="1143000"/>
          </a:xfrm>
        </p:spPr>
        <p:txBody>
          <a:bodyPr/>
          <a:lstStyle/>
          <a:p>
            <a:r>
              <a:rPr lang="en-US" altLang="en-US" b="1" dirty="0">
                <a:solidFill>
                  <a:schemeClr val="tx1"/>
                </a:solidFill>
              </a:rPr>
              <a:t>Mom At Home?</a:t>
            </a:r>
          </a:p>
        </p:txBody>
      </p:sp>
      <p:sp>
        <p:nvSpPr>
          <p:cNvPr id="55299" name="Rectangle 3">
            <a:extLst>
              <a:ext uri="{FF2B5EF4-FFF2-40B4-BE49-F238E27FC236}">
                <a16:creationId xmlns:a16="http://schemas.microsoft.com/office/drawing/2014/main" id="{8FFBC018-DB78-4A0A-9907-3E4C0FFDC79B}"/>
              </a:ext>
            </a:extLst>
          </p:cNvPr>
          <p:cNvSpPr>
            <a:spLocks noGrp="1" noChangeArrowheads="1"/>
          </p:cNvSpPr>
          <p:nvPr>
            <p:ph type="body" idx="4294967295"/>
          </p:nvPr>
        </p:nvSpPr>
        <p:spPr>
          <a:xfrm>
            <a:off x="714375" y="3505200"/>
            <a:ext cx="10763250" cy="3016250"/>
          </a:xfrm>
          <a:solidFill>
            <a:schemeClr val="bg1">
              <a:alpha val="60000"/>
            </a:schemeClr>
          </a:solidFill>
        </p:spPr>
        <p:txBody>
          <a:bodyPr/>
          <a:lstStyle/>
          <a:p>
            <a:pPr marL="382588" indent="-382588" defTabSz="1019175">
              <a:lnSpc>
                <a:spcPct val="90000"/>
              </a:lnSpc>
              <a:buFont typeface="Wingdings" pitchFamily="2" charset="2"/>
              <a:buChar char="Ø"/>
              <a:defRPr/>
            </a:pPr>
            <a:r>
              <a:rPr lang="en-US" altLang="en-US" sz="2800" b="1" dirty="0">
                <a:solidFill>
                  <a:schemeClr val="tx1"/>
                </a:solidFill>
                <a:effectLst/>
              </a:rPr>
              <a:t>If a mother of young children works to increase the standard of living, she may gain little net increase.</a:t>
            </a:r>
          </a:p>
          <a:p>
            <a:pPr marL="382588" indent="-382588" defTabSz="1019175">
              <a:lnSpc>
                <a:spcPct val="90000"/>
              </a:lnSpc>
              <a:buFont typeface="Wingdings" pitchFamily="2" charset="2"/>
              <a:buChar char="Ø"/>
              <a:defRPr/>
            </a:pPr>
            <a:r>
              <a:rPr lang="en-US" altLang="en-US" sz="2800" b="1" dirty="0">
                <a:solidFill>
                  <a:schemeClr val="tx1"/>
                </a:solidFill>
                <a:effectLst/>
              </a:rPr>
              <a:t>She may end up with work both at home and the office.</a:t>
            </a:r>
          </a:p>
          <a:p>
            <a:pPr marL="382588" indent="-382588" defTabSz="1019175">
              <a:lnSpc>
                <a:spcPct val="90000"/>
              </a:lnSpc>
              <a:buFont typeface="Wingdings" pitchFamily="2" charset="2"/>
              <a:buChar char="Ø"/>
              <a:defRPr/>
            </a:pPr>
            <a:r>
              <a:rPr lang="en-US" altLang="en-US" sz="2800" b="1" dirty="0">
                <a:solidFill>
                  <a:schemeClr val="tx1"/>
                </a:solidFill>
                <a:effectLst/>
              </a:rPr>
              <a:t>Daycare means someone else raises the child and extra sickness (1 &amp; 2-year-olds, especially).</a:t>
            </a:r>
          </a:p>
          <a:p>
            <a:pPr marL="827088" lvl="1" indent="-317500" defTabSz="1019175">
              <a:lnSpc>
                <a:spcPct val="90000"/>
              </a:lnSpc>
              <a:buFont typeface="Wingdings" pitchFamily="2" charset="2"/>
              <a:buChar char="Ø"/>
              <a:defRPr/>
            </a:pPr>
            <a:r>
              <a:rPr lang="en-US" altLang="en-US" sz="2400" b="1" dirty="0">
                <a:solidFill>
                  <a:schemeClr val="tx1"/>
                </a:solidFill>
                <a:effectLst/>
              </a:rPr>
              <a:t>13 million children are in daycare in the US and 2/3 of mothers with children under 6 are working </a:t>
            </a:r>
            <a:r>
              <a:rPr lang="en-US" altLang="en-US" sz="1400" b="1" dirty="0">
                <a:solidFill>
                  <a:schemeClr val="tx1"/>
                </a:solidFill>
                <a:effectLst/>
              </a:rPr>
              <a:t>(Katha Pollitt, “Happy Mother’s Day,” </a:t>
            </a:r>
            <a:r>
              <a:rPr lang="en-US" altLang="en-US" sz="1400" b="1" i="1" dirty="0">
                <a:solidFill>
                  <a:schemeClr val="tx1"/>
                </a:solidFill>
                <a:effectLst/>
              </a:rPr>
              <a:t>The Nation</a:t>
            </a:r>
            <a:r>
              <a:rPr lang="en-US" altLang="en-US" sz="1400" b="1" dirty="0">
                <a:solidFill>
                  <a:schemeClr val="tx1"/>
                </a:solidFill>
                <a:effectLst/>
              </a:rPr>
              <a:t>, 5/28/01)</a:t>
            </a:r>
          </a:p>
        </p:txBody>
      </p:sp>
    </p:spTree>
    <p:extLst>
      <p:ext uri="{BB962C8B-B14F-4D97-AF65-F5344CB8AC3E}">
        <p14:creationId xmlns:p14="http://schemas.microsoft.com/office/powerpoint/2010/main" val="34955615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up)">
                                      <p:cBhvr>
                                        <p:cTn id="7" dur="500"/>
                                        <p:tgtEl>
                                          <p:spTgt spid="552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up)">
                                      <p:cBhvr>
                                        <p:cTn id="12" dur="500"/>
                                        <p:tgtEl>
                                          <p:spTgt spid="552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up)">
                                      <p:cBhvr>
                                        <p:cTn id="17" dur="500"/>
                                        <p:tgtEl>
                                          <p:spTgt spid="552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par>
                                <p:cTn id="18" presetID="22" presetClass="entr" presetSubtype="1" fill="hold" grpId="0" nodeType="withEffect">
                                  <p:stCondLst>
                                    <p:cond delay="0"/>
                                  </p:stCondLst>
                                  <p:childTnLst>
                                    <p:set>
                                      <p:cBhvr>
                                        <p:cTn id="19" dur="1" fill="hold">
                                          <p:stCondLst>
                                            <p:cond delay="0"/>
                                          </p:stCondLst>
                                        </p:cTn>
                                        <p:tgtEl>
                                          <p:spTgt spid="55299">
                                            <p:txEl>
                                              <p:pRg st="3" end="3"/>
                                            </p:txEl>
                                          </p:spTgt>
                                        </p:tgtEl>
                                        <p:attrNameLst>
                                          <p:attrName>style.visibility</p:attrName>
                                        </p:attrNameLst>
                                      </p:cBhvr>
                                      <p:to>
                                        <p:strVal val="visible"/>
                                      </p:to>
                                    </p:set>
                                    <p:animEffect transition="in" filter="wipe(up)">
                                      <p:cBhvr>
                                        <p:cTn id="20" dur="500"/>
                                        <p:tgtEl>
                                          <p:spTgt spid="5529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116C19-B073-4650-9480-0C892BA02255}"/>
              </a:ext>
            </a:extLst>
          </p:cNvPr>
          <p:cNvSpPr>
            <a:spLocks noGrp="1" noChangeArrowheads="1"/>
          </p:cNvSpPr>
          <p:nvPr>
            <p:ph type="title"/>
          </p:nvPr>
        </p:nvSpPr>
        <p:spPr>
          <a:xfrm>
            <a:off x="4648201" y="457200"/>
            <a:ext cx="5891213" cy="788988"/>
          </a:xfrm>
        </p:spPr>
        <p:txBody>
          <a:bodyPr/>
          <a:lstStyle/>
          <a:p>
            <a:pPr eaLnBrk="1" hangingPunct="1"/>
            <a:r>
              <a:rPr lang="en-US" altLang="en-US">
                <a:solidFill>
                  <a:srgbClr val="FFFF00"/>
                </a:solidFill>
              </a:rPr>
              <a:t>Discipline and Correction</a:t>
            </a:r>
          </a:p>
        </p:txBody>
      </p:sp>
      <p:sp>
        <p:nvSpPr>
          <p:cNvPr id="70659" name="Rectangle 3">
            <a:extLst>
              <a:ext uri="{FF2B5EF4-FFF2-40B4-BE49-F238E27FC236}">
                <a16:creationId xmlns:a16="http://schemas.microsoft.com/office/drawing/2014/main" id="{075DCA69-268C-4D99-8457-3BB8AA72524E}"/>
              </a:ext>
            </a:extLst>
          </p:cNvPr>
          <p:cNvSpPr>
            <a:spLocks noGrp="1" noChangeArrowheads="1"/>
          </p:cNvSpPr>
          <p:nvPr>
            <p:ph idx="1"/>
          </p:nvPr>
        </p:nvSpPr>
        <p:spPr>
          <a:xfrm>
            <a:off x="1828800" y="2362200"/>
            <a:ext cx="8686800" cy="4267200"/>
          </a:xfrm>
        </p:spPr>
        <p:txBody>
          <a:bodyPr/>
          <a:lstStyle/>
          <a:p>
            <a:pPr eaLnBrk="1" hangingPunct="1"/>
            <a:r>
              <a:rPr lang="en-US" altLang="en-US"/>
              <a:t>Relationship should come before discipline (James Dobson). </a:t>
            </a:r>
          </a:p>
          <a:p>
            <a:pPr eaLnBrk="1" hangingPunct="1"/>
            <a:r>
              <a:rPr lang="en-US" altLang="en-US"/>
              <a:t>You pay now or you will pay with interest later. Spare yourself the emotional pain and trouble of discipling now, and you will reap far greater pain.</a:t>
            </a:r>
          </a:p>
          <a:p>
            <a:pPr lvl="1" eaLnBrk="1" hangingPunct="1"/>
            <a:r>
              <a:rPr lang="en-US" altLang="en-US"/>
              <a:t>A foolish son brings grief and ruin (Prov. 17:21,25; 19:13</a:t>
            </a:r>
          </a:p>
          <a:p>
            <a:pPr eaLnBrk="1" hangingPunct="1"/>
            <a:r>
              <a:rPr lang="en-US" altLang="en-US"/>
              <a:t>Western cultures have largely abandoned corporal discipline. </a:t>
            </a:r>
          </a:p>
        </p:txBody>
      </p:sp>
      <p:sp>
        <p:nvSpPr>
          <p:cNvPr id="70660" name="Slide Number Placeholder 5">
            <a:extLst>
              <a:ext uri="{FF2B5EF4-FFF2-40B4-BE49-F238E27FC236}">
                <a16:creationId xmlns:a16="http://schemas.microsoft.com/office/drawing/2014/main" id="{2F3B2245-927E-4FBC-B8B0-66CFB6B76D4E}"/>
              </a:ext>
            </a:extLst>
          </p:cNvPr>
          <p:cNvSpPr>
            <a:spLocks noGrp="1"/>
          </p:cNvSpPr>
          <p:nvPr>
            <p:ph type="sldNum" sz="quarter" idx="4294967295"/>
          </p:nvPr>
        </p:nvSpPr>
        <p:spPr bwMode="auto">
          <a:xfrm>
            <a:off x="8763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CF276D-9266-409F-A0D6-326F944D40FD}" type="slidenum">
              <a:rPr lang="en-US" altLang="en-US"/>
              <a:pPr/>
              <a:t>32</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2C65A2D-2DB9-4941-B26E-57CC2C42FE20}"/>
              </a:ext>
            </a:extLst>
          </p:cNvPr>
          <p:cNvSpPr>
            <a:spLocks noGrp="1" noChangeArrowheads="1"/>
          </p:cNvSpPr>
          <p:nvPr>
            <p:ph type="title"/>
          </p:nvPr>
        </p:nvSpPr>
        <p:spPr>
          <a:xfrm>
            <a:off x="6248400" y="533400"/>
            <a:ext cx="4419600" cy="788988"/>
          </a:xfrm>
        </p:spPr>
        <p:txBody>
          <a:bodyPr/>
          <a:lstStyle/>
          <a:p>
            <a:pPr eaLnBrk="1" hangingPunct="1"/>
            <a:r>
              <a:rPr lang="en-US" altLang="en-US">
                <a:solidFill>
                  <a:srgbClr val="FFFF00"/>
                </a:solidFill>
              </a:rPr>
              <a:t>Physical  Discipline</a:t>
            </a:r>
          </a:p>
        </p:txBody>
      </p:sp>
      <p:sp>
        <p:nvSpPr>
          <p:cNvPr id="71683" name="Rectangle 3">
            <a:extLst>
              <a:ext uri="{FF2B5EF4-FFF2-40B4-BE49-F238E27FC236}">
                <a16:creationId xmlns:a16="http://schemas.microsoft.com/office/drawing/2014/main" id="{2D2491CB-B42D-4E63-9DB8-BF3CC91A0E83}"/>
              </a:ext>
            </a:extLst>
          </p:cNvPr>
          <p:cNvSpPr>
            <a:spLocks noGrp="1" noChangeArrowheads="1"/>
          </p:cNvSpPr>
          <p:nvPr>
            <p:ph idx="1"/>
          </p:nvPr>
        </p:nvSpPr>
        <p:spPr>
          <a:xfrm>
            <a:off x="1828800" y="2590800"/>
            <a:ext cx="8610600" cy="4038600"/>
          </a:xfrm>
        </p:spPr>
        <p:txBody>
          <a:bodyPr/>
          <a:lstStyle/>
          <a:p>
            <a:pPr eaLnBrk="1" hangingPunct="1"/>
            <a:r>
              <a:rPr lang="en-US" altLang="en-US"/>
              <a:t>“He who spares the rod hates his son…” Prov. 13:24</a:t>
            </a:r>
          </a:p>
          <a:p>
            <a:pPr eaLnBrk="1" hangingPunct="1"/>
            <a:r>
              <a:rPr lang="en-US" altLang="en-US"/>
              <a:t>“Punish him with the rod and save his soul from death.” (Prov. 23:14)</a:t>
            </a:r>
          </a:p>
          <a:p>
            <a:pPr eaLnBrk="1" hangingPunct="1"/>
            <a:r>
              <a:rPr lang="en-US" altLang="en-US"/>
              <a:t>“Folly is bound up in the heart of a child, but the rod of discipline will drive it far from him.” (Prov. 22:15)</a:t>
            </a:r>
          </a:p>
          <a:p>
            <a:pPr eaLnBrk="1" hangingPunct="1"/>
            <a:r>
              <a:rPr lang="en-US" altLang="en-US"/>
              <a:t>The world’s wisdom is wiser than God.</a:t>
            </a:r>
          </a:p>
        </p:txBody>
      </p:sp>
      <p:sp>
        <p:nvSpPr>
          <p:cNvPr id="71684" name="Slide Number Placeholder 5">
            <a:extLst>
              <a:ext uri="{FF2B5EF4-FFF2-40B4-BE49-F238E27FC236}">
                <a16:creationId xmlns:a16="http://schemas.microsoft.com/office/drawing/2014/main" id="{9067F5B1-5B83-41D0-827B-D1106F7E8BBF}"/>
              </a:ext>
            </a:extLst>
          </p:cNvPr>
          <p:cNvSpPr>
            <a:spLocks noGrp="1"/>
          </p:cNvSpPr>
          <p:nvPr>
            <p:ph type="sldNum" sz="quarter" idx="4294967295"/>
          </p:nvPr>
        </p:nvSpPr>
        <p:spPr bwMode="auto">
          <a:xfrm>
            <a:off x="8763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788C0C-E2AD-484B-AB49-85F8BA7B5B9C}" type="slidenum">
              <a:rPr lang="en-US" altLang="en-US"/>
              <a:pPr/>
              <a:t>33</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BCFCE0A-FF30-4B7A-AC6C-7E17F5353E44}"/>
              </a:ext>
            </a:extLst>
          </p:cNvPr>
          <p:cNvSpPr>
            <a:spLocks noGrp="1" noChangeArrowheads="1"/>
          </p:cNvSpPr>
          <p:nvPr>
            <p:ph type="title"/>
          </p:nvPr>
        </p:nvSpPr>
        <p:spPr>
          <a:xfrm>
            <a:off x="5943600" y="609600"/>
            <a:ext cx="4724400" cy="788988"/>
          </a:xfrm>
        </p:spPr>
        <p:txBody>
          <a:bodyPr/>
          <a:lstStyle/>
          <a:p>
            <a:pPr eaLnBrk="1" hangingPunct="1"/>
            <a:r>
              <a:rPr lang="en-US" altLang="en-US">
                <a:solidFill>
                  <a:srgbClr val="FFFF00"/>
                </a:solidFill>
              </a:rPr>
              <a:t>Rewards of Discipline</a:t>
            </a:r>
          </a:p>
        </p:txBody>
      </p:sp>
      <p:sp>
        <p:nvSpPr>
          <p:cNvPr id="72707" name="Rectangle 3">
            <a:extLst>
              <a:ext uri="{FF2B5EF4-FFF2-40B4-BE49-F238E27FC236}">
                <a16:creationId xmlns:a16="http://schemas.microsoft.com/office/drawing/2014/main" id="{0FBA74EA-8ADF-4F56-BFF5-39F2CA3D269D}"/>
              </a:ext>
            </a:extLst>
          </p:cNvPr>
          <p:cNvSpPr>
            <a:spLocks noGrp="1" noChangeArrowheads="1"/>
          </p:cNvSpPr>
          <p:nvPr>
            <p:ph idx="1"/>
          </p:nvPr>
        </p:nvSpPr>
        <p:spPr>
          <a:xfrm>
            <a:off x="2057400" y="2514600"/>
            <a:ext cx="8369300" cy="4083050"/>
          </a:xfrm>
        </p:spPr>
        <p:txBody>
          <a:bodyPr/>
          <a:lstStyle/>
          <a:p>
            <a:pPr eaLnBrk="1" hangingPunct="1"/>
            <a:r>
              <a:rPr lang="en-US" altLang="en-US"/>
              <a:t>“Discipline your son, and he will give you peace; he will bring delight to your soul.” Prov. 29:17</a:t>
            </a:r>
          </a:p>
          <a:p>
            <a:pPr lvl="1" eaLnBrk="1" hangingPunct="1"/>
            <a:r>
              <a:rPr lang="en-US" altLang="en-US"/>
              <a:t>Discipline each child according to the child’s nature. Some are easily corrected, others are hard-headed.</a:t>
            </a:r>
          </a:p>
          <a:p>
            <a:pPr eaLnBrk="1" hangingPunct="1"/>
            <a:r>
              <a:rPr lang="en-US" altLang="en-US"/>
              <a:t>“The father of a righteous man has great joy; he who has a wise son delights in him.” Prov. 23:24</a:t>
            </a:r>
          </a:p>
        </p:txBody>
      </p:sp>
      <p:sp>
        <p:nvSpPr>
          <p:cNvPr id="72708" name="Slide Number Placeholder 5">
            <a:extLst>
              <a:ext uri="{FF2B5EF4-FFF2-40B4-BE49-F238E27FC236}">
                <a16:creationId xmlns:a16="http://schemas.microsoft.com/office/drawing/2014/main" id="{38D4921D-A3E2-42FF-8FCC-90FB8DFCC254}"/>
              </a:ext>
            </a:extLst>
          </p:cNvPr>
          <p:cNvSpPr>
            <a:spLocks noGrp="1"/>
          </p:cNvSpPr>
          <p:nvPr>
            <p:ph type="sldNum" sz="quarter" idx="4294967295"/>
          </p:nvPr>
        </p:nvSpPr>
        <p:spPr bwMode="auto">
          <a:xfrm>
            <a:off x="8763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7B59ED-788D-4A6B-8516-4EBC2A633BAC}" type="slidenum">
              <a:rPr lang="en-US" altLang="en-US"/>
              <a:pPr/>
              <a:t>34</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7253-546A-4321-B3A6-8B9A147FE2A4}"/>
              </a:ext>
            </a:extLst>
          </p:cNvPr>
          <p:cNvSpPr>
            <a:spLocks noGrp="1"/>
          </p:cNvSpPr>
          <p:nvPr>
            <p:ph type="title"/>
          </p:nvPr>
        </p:nvSpPr>
        <p:spPr/>
        <p:txBody>
          <a:bodyPr/>
          <a:lstStyle/>
          <a:p>
            <a:pPr>
              <a:defRPr/>
            </a:pPr>
            <a:r>
              <a:rPr lang="en-US" sz="4400" dirty="0"/>
              <a:t>Stepchildren</a:t>
            </a:r>
          </a:p>
        </p:txBody>
      </p:sp>
      <p:sp>
        <p:nvSpPr>
          <p:cNvPr id="3" name="Content Placeholder 2">
            <a:extLst>
              <a:ext uri="{FF2B5EF4-FFF2-40B4-BE49-F238E27FC236}">
                <a16:creationId xmlns:a16="http://schemas.microsoft.com/office/drawing/2014/main" id="{F6F862B3-CCAC-43DB-893F-981E562143A5}"/>
              </a:ext>
            </a:extLst>
          </p:cNvPr>
          <p:cNvSpPr>
            <a:spLocks noGrp="1"/>
          </p:cNvSpPr>
          <p:nvPr>
            <p:ph idx="1"/>
          </p:nvPr>
        </p:nvSpPr>
        <p:spPr/>
        <p:txBody>
          <a:bodyPr/>
          <a:lstStyle/>
          <a:p>
            <a:pPr>
              <a:defRPr/>
            </a:pPr>
            <a:r>
              <a:rPr lang="en-US" dirty="0"/>
              <a:t>If you show genuine love and don’t refer to the child as a stepchild, the experience of several African American Christian dads is that the child will think of you as “Daddy,” even when the biological father is in the picture.</a:t>
            </a:r>
          </a:p>
          <a:p>
            <a:pPr lvl="1">
              <a:defRPr/>
            </a:pPr>
            <a:r>
              <a:rPr lang="en-US" dirty="0"/>
              <a:t>Being “Dad” seems to be more important to the child than biological descent.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983A359-E565-41F6-B95F-B3D1378AA416}"/>
              </a:ext>
            </a:extLst>
          </p:cNvPr>
          <p:cNvSpPr>
            <a:spLocks noGrp="1" noChangeArrowheads="1"/>
          </p:cNvSpPr>
          <p:nvPr>
            <p:ph type="title"/>
          </p:nvPr>
        </p:nvSpPr>
        <p:spPr/>
        <p:txBody>
          <a:bodyPr/>
          <a:lstStyle/>
          <a:p>
            <a:pPr eaLnBrk="1" hangingPunct="1"/>
            <a:r>
              <a:rPr lang="en-US" altLang="en-US"/>
              <a:t>Parenting Adult Children</a:t>
            </a:r>
          </a:p>
        </p:txBody>
      </p:sp>
      <p:sp>
        <p:nvSpPr>
          <p:cNvPr id="74755" name="Rectangle 3">
            <a:extLst>
              <a:ext uri="{FF2B5EF4-FFF2-40B4-BE49-F238E27FC236}">
                <a16:creationId xmlns:a16="http://schemas.microsoft.com/office/drawing/2014/main" id="{624FF940-B069-43DF-ADC7-2F84594D45A7}"/>
              </a:ext>
            </a:extLst>
          </p:cNvPr>
          <p:cNvSpPr>
            <a:spLocks noGrp="1" noChangeArrowheads="1"/>
          </p:cNvSpPr>
          <p:nvPr>
            <p:ph idx="1"/>
          </p:nvPr>
        </p:nvSpPr>
        <p:spPr>
          <a:xfrm>
            <a:off x="1828800" y="1905000"/>
            <a:ext cx="8686800" cy="4191000"/>
          </a:xfrm>
        </p:spPr>
        <p:txBody>
          <a:bodyPr/>
          <a:lstStyle/>
          <a:p>
            <a:pPr eaLnBrk="1" hangingPunct="1">
              <a:lnSpc>
                <a:spcPct val="90000"/>
              </a:lnSpc>
            </a:pPr>
            <a:r>
              <a:rPr lang="en-US" altLang="en-US"/>
              <a:t>Parenting does not completely end when the child marries or leaves your home.</a:t>
            </a:r>
          </a:p>
          <a:p>
            <a:pPr lvl="1" eaLnBrk="1" hangingPunct="1">
              <a:lnSpc>
                <a:spcPct val="90000"/>
              </a:lnSpc>
            </a:pPr>
            <a:r>
              <a:rPr lang="en-US" altLang="en-US"/>
              <a:t>Genesis 2:24  “For this reason a man will leave his father and mother and be united to his wife, and they will become one flesh.”</a:t>
            </a:r>
          </a:p>
          <a:p>
            <a:pPr lvl="1" eaLnBrk="1" hangingPunct="1">
              <a:lnSpc>
                <a:spcPct val="90000"/>
              </a:lnSpc>
            </a:pPr>
            <a:r>
              <a:rPr lang="en-US" altLang="en-US"/>
              <a:t>It probably is not a good idea to bring a son’s new wife into the home of the son’s parents. Who is the wife’s authority—the husband or the husband’s father?</a:t>
            </a:r>
          </a:p>
          <a:p>
            <a:pPr lvl="1" eaLnBrk="1" hangingPunct="1">
              <a:lnSpc>
                <a:spcPct val="90000"/>
              </a:lnSpc>
            </a:pPr>
            <a:r>
              <a:rPr lang="en-US" altLang="en-US"/>
              <a:t>The son needs to establish his own home and relationship with his wife and then his children. </a:t>
            </a:r>
          </a:p>
        </p:txBody>
      </p:sp>
      <p:sp>
        <p:nvSpPr>
          <p:cNvPr id="74756" name="Slide Number Placeholder 5">
            <a:extLst>
              <a:ext uri="{FF2B5EF4-FFF2-40B4-BE49-F238E27FC236}">
                <a16:creationId xmlns:a16="http://schemas.microsoft.com/office/drawing/2014/main" id="{9FF263ED-B292-45CF-A56C-13F6B4A86F00}"/>
              </a:ext>
            </a:extLst>
          </p:cNvPr>
          <p:cNvSpPr>
            <a:spLocks noGrp="1"/>
          </p:cNvSpPr>
          <p:nvPr>
            <p:ph type="sldNum" sz="quarter" idx="4294967295"/>
          </p:nvPr>
        </p:nvSpPr>
        <p:spPr bwMode="auto">
          <a:xfrm>
            <a:off x="8763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26022E-EB10-4656-A31D-A2C60C7DD27F}" type="slidenum">
              <a:rPr lang="en-US" altLang="en-US"/>
              <a:pPr/>
              <a:t>36</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8980E1B-31DA-4700-9EE5-6455EB38B69A}"/>
              </a:ext>
            </a:extLst>
          </p:cNvPr>
          <p:cNvSpPr>
            <a:spLocks noGrp="1" noChangeArrowheads="1"/>
          </p:cNvSpPr>
          <p:nvPr>
            <p:ph type="title"/>
          </p:nvPr>
        </p:nvSpPr>
        <p:spPr/>
        <p:txBody>
          <a:bodyPr/>
          <a:lstStyle/>
          <a:p>
            <a:pPr eaLnBrk="1" hangingPunct="1"/>
            <a:r>
              <a:rPr lang="en-US" altLang="en-US"/>
              <a:t>Parenting Adult Children</a:t>
            </a:r>
          </a:p>
        </p:txBody>
      </p:sp>
      <p:sp>
        <p:nvSpPr>
          <p:cNvPr id="75779" name="Rectangle 3">
            <a:extLst>
              <a:ext uri="{FF2B5EF4-FFF2-40B4-BE49-F238E27FC236}">
                <a16:creationId xmlns:a16="http://schemas.microsoft.com/office/drawing/2014/main" id="{58460FB0-2EF0-4089-910D-72300A6BA234}"/>
              </a:ext>
            </a:extLst>
          </p:cNvPr>
          <p:cNvSpPr>
            <a:spLocks noGrp="1" noChangeArrowheads="1"/>
          </p:cNvSpPr>
          <p:nvPr>
            <p:ph idx="1"/>
          </p:nvPr>
        </p:nvSpPr>
        <p:spPr>
          <a:xfrm>
            <a:off x="1828800" y="1905000"/>
            <a:ext cx="8686800" cy="4495800"/>
          </a:xfrm>
        </p:spPr>
        <p:txBody>
          <a:bodyPr/>
          <a:lstStyle/>
          <a:p>
            <a:pPr eaLnBrk="1" hangingPunct="1">
              <a:lnSpc>
                <a:spcPct val="90000"/>
              </a:lnSpc>
            </a:pPr>
            <a:r>
              <a:rPr lang="en-US" altLang="en-US" sz="2400"/>
              <a:t>We then become a counselor, coach, prayer warrior, and cheerleader.</a:t>
            </a:r>
          </a:p>
          <a:p>
            <a:pPr lvl="1" eaLnBrk="1" hangingPunct="1">
              <a:lnSpc>
                <a:spcPct val="90000"/>
              </a:lnSpc>
            </a:pPr>
            <a:r>
              <a:rPr lang="en-US" altLang="en-US" sz="1800"/>
              <a:t>Events such as a lost job, a job gained, a promotion, melanoma, pregnancy and delivery, studying for a professional designation, fixing up a home, dealing with other in-laws, challenges of moving to a new state, are opportunities to come alongside.</a:t>
            </a:r>
          </a:p>
          <a:p>
            <a:pPr lvl="1" eaLnBrk="1" hangingPunct="1">
              <a:lnSpc>
                <a:spcPct val="90000"/>
              </a:lnSpc>
            </a:pPr>
            <a:r>
              <a:rPr lang="en-US" altLang="en-US" sz="1800"/>
              <a:t>Our children contact us to ask to pray for particular personal and other needs.</a:t>
            </a:r>
          </a:p>
          <a:p>
            <a:pPr eaLnBrk="1" hangingPunct="1">
              <a:lnSpc>
                <a:spcPct val="90000"/>
              </a:lnSpc>
            </a:pPr>
            <a:r>
              <a:rPr lang="en-US" altLang="en-US" sz="2400"/>
              <a:t>We can also learn from our children. My sons can advise me about cars and many technical areas, such as metal-working. I’m moving from being an authority figure to being a close colleague.</a:t>
            </a:r>
          </a:p>
          <a:p>
            <a:pPr eaLnBrk="1" hangingPunct="1">
              <a:lnSpc>
                <a:spcPct val="90000"/>
              </a:lnSpc>
            </a:pPr>
            <a:r>
              <a:rPr lang="en-US" altLang="en-US" sz="2400"/>
              <a:t>Children can also show us our faults, if we are willing to listen.</a:t>
            </a:r>
          </a:p>
        </p:txBody>
      </p:sp>
      <p:sp>
        <p:nvSpPr>
          <p:cNvPr id="75780" name="Slide Number Placeholder 5">
            <a:extLst>
              <a:ext uri="{FF2B5EF4-FFF2-40B4-BE49-F238E27FC236}">
                <a16:creationId xmlns:a16="http://schemas.microsoft.com/office/drawing/2014/main" id="{464B6D83-5F9F-4D5A-9FEB-160B45BBC2BC}"/>
              </a:ext>
            </a:extLst>
          </p:cNvPr>
          <p:cNvSpPr>
            <a:spLocks noGrp="1"/>
          </p:cNvSpPr>
          <p:nvPr>
            <p:ph type="sldNum" sz="quarter" idx="4294967295"/>
          </p:nvPr>
        </p:nvSpPr>
        <p:spPr bwMode="auto">
          <a:xfrm>
            <a:off x="8763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C6FA38-4BD7-4105-BB17-4386F5604884}" type="slidenum">
              <a:rPr lang="en-US" altLang="en-US"/>
              <a:pPr/>
              <a:t>37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76FEC98-6E21-4D83-B61D-2F11B9B98F63}"/>
              </a:ext>
            </a:extLst>
          </p:cNvPr>
          <p:cNvSpPr>
            <a:spLocks noGrp="1" noChangeArrowheads="1"/>
          </p:cNvSpPr>
          <p:nvPr>
            <p:ph type="title"/>
          </p:nvPr>
        </p:nvSpPr>
        <p:spPr/>
        <p:txBody>
          <a:bodyPr/>
          <a:lstStyle/>
          <a:p>
            <a:pPr eaLnBrk="1" hangingPunct="1"/>
            <a:r>
              <a:rPr lang="en-US" altLang="en-US"/>
              <a:t>Role Reversals</a:t>
            </a:r>
          </a:p>
        </p:txBody>
      </p:sp>
      <p:sp>
        <p:nvSpPr>
          <p:cNvPr id="76803" name="Rectangle 3">
            <a:extLst>
              <a:ext uri="{FF2B5EF4-FFF2-40B4-BE49-F238E27FC236}">
                <a16:creationId xmlns:a16="http://schemas.microsoft.com/office/drawing/2014/main" id="{1ADF7548-260B-406A-9448-95772AEB11DD}"/>
              </a:ext>
            </a:extLst>
          </p:cNvPr>
          <p:cNvSpPr>
            <a:spLocks noGrp="1" noChangeArrowheads="1"/>
          </p:cNvSpPr>
          <p:nvPr>
            <p:ph idx="1"/>
          </p:nvPr>
        </p:nvSpPr>
        <p:spPr>
          <a:xfrm>
            <a:off x="1828800" y="1905000"/>
            <a:ext cx="8458200" cy="4724400"/>
          </a:xfrm>
        </p:spPr>
        <p:txBody>
          <a:bodyPr/>
          <a:lstStyle/>
          <a:p>
            <a:pPr eaLnBrk="1" hangingPunct="1">
              <a:lnSpc>
                <a:spcPct val="80000"/>
              </a:lnSpc>
            </a:pPr>
            <a:r>
              <a:rPr lang="en-US" altLang="en-US" sz="2800"/>
              <a:t>As we parents age, our children normally take a larger and larger place in our lives.</a:t>
            </a:r>
          </a:p>
          <a:p>
            <a:pPr lvl="1" eaLnBrk="1" hangingPunct="1">
              <a:lnSpc>
                <a:spcPct val="80000"/>
              </a:lnSpc>
            </a:pPr>
            <a:r>
              <a:rPr lang="en-US" altLang="en-US" sz="2000"/>
              <a:t>At some point they may want to take us into THEIR homes or provide care for US.</a:t>
            </a:r>
          </a:p>
          <a:p>
            <a:pPr lvl="1" eaLnBrk="1" hangingPunct="1">
              <a:lnSpc>
                <a:spcPct val="80000"/>
              </a:lnSpc>
            </a:pPr>
            <a:r>
              <a:rPr lang="en-US" altLang="en-US" sz="2000"/>
              <a:t>The normal direction of provision is from the parent down.</a:t>
            </a:r>
          </a:p>
          <a:p>
            <a:pPr lvl="2" eaLnBrk="1" hangingPunct="1">
              <a:lnSpc>
                <a:spcPct val="80000"/>
              </a:lnSpc>
            </a:pPr>
            <a:r>
              <a:rPr lang="en-US" altLang="en-US" sz="2000"/>
              <a:t>2 Corinthians 12:14  Now I am ready to visit you for the third time, and I will not be a burden to you, because what I want is not your possessions but you. </a:t>
            </a:r>
            <a:r>
              <a:rPr lang="en-US" altLang="en-US" sz="2000" u="sng"/>
              <a:t>After all, children should not have to save up for their parents, but parents for their children.</a:t>
            </a:r>
          </a:p>
          <a:p>
            <a:pPr lvl="2" eaLnBrk="1" hangingPunct="1">
              <a:lnSpc>
                <a:spcPct val="80000"/>
              </a:lnSpc>
            </a:pPr>
            <a:r>
              <a:rPr lang="en-US" altLang="en-US" sz="2000"/>
              <a:t>Parents usually provide for their children until they leave the home or, in America, until they complete high school or college.</a:t>
            </a:r>
          </a:p>
          <a:p>
            <a:pPr lvl="1" eaLnBrk="1" hangingPunct="1">
              <a:lnSpc>
                <a:spcPct val="80000"/>
              </a:lnSpc>
            </a:pPr>
            <a:r>
              <a:rPr lang="en-US" altLang="en-US" sz="2000"/>
              <a:t>However, 1 Timothy 5:4   But if a widow has children or grandchildren, these should learn first of all to put their religion into practice by caring for their own family and </a:t>
            </a:r>
            <a:r>
              <a:rPr lang="en-US" altLang="en-US" sz="2000" u="sng"/>
              <a:t>so repaying their parents and grandparents</a:t>
            </a:r>
            <a:r>
              <a:rPr lang="en-US" altLang="en-US" sz="2000"/>
              <a:t>, for this is pleasing to God.</a:t>
            </a:r>
          </a:p>
        </p:txBody>
      </p:sp>
      <p:sp>
        <p:nvSpPr>
          <p:cNvPr id="76804" name="Slide Number Placeholder 5">
            <a:extLst>
              <a:ext uri="{FF2B5EF4-FFF2-40B4-BE49-F238E27FC236}">
                <a16:creationId xmlns:a16="http://schemas.microsoft.com/office/drawing/2014/main" id="{938687A6-E4C6-4720-8BEF-9FD743FD48E5}"/>
              </a:ext>
            </a:extLst>
          </p:cNvPr>
          <p:cNvSpPr>
            <a:spLocks noGrp="1"/>
          </p:cNvSpPr>
          <p:nvPr>
            <p:ph type="sldNum" sz="quarter" idx="4294967295"/>
          </p:nvPr>
        </p:nvSpPr>
        <p:spPr bwMode="auto">
          <a:xfrm>
            <a:off x="8763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8ED304-F511-4F8C-928D-867E86EFADC2}" type="slidenum">
              <a:rPr lang="en-US" altLang="en-US"/>
              <a:pPr/>
              <a:t>38</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79CA560-DFB9-474E-8DB9-DDB7279AAAAE}"/>
              </a:ext>
            </a:extLst>
          </p:cNvPr>
          <p:cNvSpPr>
            <a:spLocks noGrp="1" noChangeArrowheads="1"/>
          </p:cNvSpPr>
          <p:nvPr>
            <p:ph type="title"/>
          </p:nvPr>
        </p:nvSpPr>
        <p:spPr/>
        <p:txBody>
          <a:bodyPr/>
          <a:lstStyle/>
          <a:p>
            <a:pPr eaLnBrk="1" hangingPunct="1"/>
            <a:r>
              <a:rPr lang="en-US" altLang="en-US"/>
              <a:t>Caring for Aged Parents</a:t>
            </a:r>
          </a:p>
        </p:txBody>
      </p:sp>
      <p:sp>
        <p:nvSpPr>
          <p:cNvPr id="77827" name="Rectangle 3">
            <a:extLst>
              <a:ext uri="{FF2B5EF4-FFF2-40B4-BE49-F238E27FC236}">
                <a16:creationId xmlns:a16="http://schemas.microsoft.com/office/drawing/2014/main" id="{4BECA31D-F3EF-46EA-A96D-2667B0E9F63D}"/>
              </a:ext>
            </a:extLst>
          </p:cNvPr>
          <p:cNvSpPr>
            <a:spLocks noGrp="1" noChangeArrowheads="1"/>
          </p:cNvSpPr>
          <p:nvPr>
            <p:ph idx="1"/>
          </p:nvPr>
        </p:nvSpPr>
        <p:spPr>
          <a:xfrm>
            <a:off x="2209800" y="1905000"/>
            <a:ext cx="8229600" cy="4648200"/>
          </a:xfrm>
        </p:spPr>
        <p:txBody>
          <a:bodyPr/>
          <a:lstStyle/>
          <a:p>
            <a:pPr eaLnBrk="1" hangingPunct="1">
              <a:lnSpc>
                <a:spcPct val="90000"/>
              </a:lnSpc>
            </a:pPr>
            <a:r>
              <a:rPr lang="en-US" altLang="en-US" sz="2800"/>
              <a:t>We cared for my wife’s widowed mother, born in 1920, for about a year and a half.</a:t>
            </a:r>
          </a:p>
          <a:p>
            <a:pPr eaLnBrk="1" hangingPunct="1">
              <a:lnSpc>
                <a:spcPct val="90000"/>
              </a:lnSpc>
            </a:pPr>
            <a:r>
              <a:rPr lang="en-US" altLang="en-US" sz="2800"/>
              <a:t>The husband/wife relationship must come before the child/parent relationship as a prior understanding.</a:t>
            </a:r>
          </a:p>
          <a:p>
            <a:pPr eaLnBrk="1" hangingPunct="1">
              <a:lnSpc>
                <a:spcPct val="90000"/>
              </a:lnSpc>
            </a:pPr>
            <a:r>
              <a:rPr lang="en-US" altLang="en-US" sz="2800"/>
              <a:t>Find regular times away from care-giving.</a:t>
            </a:r>
          </a:p>
          <a:p>
            <a:pPr eaLnBrk="1" hangingPunct="1">
              <a:lnSpc>
                <a:spcPct val="90000"/>
              </a:lnSpc>
            </a:pPr>
            <a:r>
              <a:rPr lang="en-US" altLang="en-US" sz="2800"/>
              <a:t>At some point a parent’s care may require more intensive supervision or medical help than a child can reasonably provide. No guilt should be attached to providing that care outside the home.</a:t>
            </a:r>
          </a:p>
        </p:txBody>
      </p:sp>
      <p:sp>
        <p:nvSpPr>
          <p:cNvPr id="77828" name="Slide Number Placeholder 5">
            <a:extLst>
              <a:ext uri="{FF2B5EF4-FFF2-40B4-BE49-F238E27FC236}">
                <a16:creationId xmlns:a16="http://schemas.microsoft.com/office/drawing/2014/main" id="{AB912050-7207-4071-BB0E-B82736F39D7D}"/>
              </a:ext>
            </a:extLst>
          </p:cNvPr>
          <p:cNvSpPr>
            <a:spLocks noGrp="1"/>
          </p:cNvSpPr>
          <p:nvPr>
            <p:ph type="sldNum" sz="quarter" idx="4294967295"/>
          </p:nvPr>
        </p:nvSpPr>
        <p:spPr bwMode="auto">
          <a:xfrm>
            <a:off x="8763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94FA27-1E1A-4504-AB4A-22F77E55C90F}" type="slidenum">
              <a:rPr lang="en-US" altLang="en-US"/>
              <a:pPr/>
              <a:t>39</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8180-9C40-436C-AA46-786CE6531A16}"/>
              </a:ext>
            </a:extLst>
          </p:cNvPr>
          <p:cNvSpPr>
            <a:spLocks noGrp="1"/>
          </p:cNvSpPr>
          <p:nvPr>
            <p:ph type="title"/>
          </p:nvPr>
        </p:nvSpPr>
        <p:spPr/>
        <p:txBody>
          <a:bodyPr/>
          <a:lstStyle/>
          <a:p>
            <a:pPr eaLnBrk="1" hangingPunct="1">
              <a:defRPr/>
            </a:pPr>
            <a:r>
              <a:rPr lang="en-US" dirty="0"/>
              <a:t>The Marriage Needs to be Stable</a:t>
            </a:r>
          </a:p>
        </p:txBody>
      </p:sp>
      <p:sp>
        <p:nvSpPr>
          <p:cNvPr id="41987" name="Content Placeholder 2">
            <a:extLst>
              <a:ext uri="{FF2B5EF4-FFF2-40B4-BE49-F238E27FC236}">
                <a16:creationId xmlns:a16="http://schemas.microsoft.com/office/drawing/2014/main" id="{2814EFFC-F06F-4571-8E2E-BDB3BB04F4DA}"/>
              </a:ext>
            </a:extLst>
          </p:cNvPr>
          <p:cNvSpPr>
            <a:spLocks noGrp="1"/>
          </p:cNvSpPr>
          <p:nvPr>
            <p:ph idx="1"/>
          </p:nvPr>
        </p:nvSpPr>
        <p:spPr>
          <a:xfrm>
            <a:off x="1143000" y="1828800"/>
            <a:ext cx="10058400" cy="4876800"/>
          </a:xfrm>
        </p:spPr>
        <p:txBody>
          <a:bodyPr/>
          <a:lstStyle/>
          <a:p>
            <a:pPr eaLnBrk="1" hangingPunct="1">
              <a:defRPr/>
            </a:pPr>
            <a:r>
              <a:rPr lang="en-US" sz="2800" dirty="0"/>
              <a:t>Among blacks, 30.5% are married with the spouse present </a:t>
            </a:r>
          </a:p>
          <a:p>
            <a:pPr eaLnBrk="1" hangingPunct="1">
              <a:defRPr/>
            </a:pPr>
            <a:r>
              <a:rPr lang="en-US" sz="2800" dirty="0"/>
              <a:t>Among whites 54% is not good, either.</a:t>
            </a:r>
          </a:p>
          <a:p>
            <a:pPr eaLnBrk="1" hangingPunct="1">
              <a:defRPr/>
            </a:pPr>
            <a:r>
              <a:rPr lang="en-US" sz="2800" dirty="0"/>
              <a:t>47% of black men and 43% of black women never marry</a:t>
            </a:r>
          </a:p>
          <a:p>
            <a:pPr eaLnBrk="1" hangingPunct="1">
              <a:defRPr/>
            </a:pPr>
            <a:r>
              <a:rPr lang="en-US" sz="2800" dirty="0"/>
              <a:t>30.5% of white men and 23% of white women never marry. </a:t>
            </a:r>
          </a:p>
          <a:p>
            <a:pPr lvl="1" eaLnBrk="1" hangingPunct="1">
              <a:defRPr/>
            </a:pPr>
            <a:r>
              <a:rPr lang="en-US" u="sng" dirty="0"/>
              <a:t>http://www.census.gov/population/www/socdemo/hh-fam/cps2006.html</a:t>
            </a:r>
            <a:r>
              <a:rPr lang="en-US" dirty="0"/>
              <a:t> </a:t>
            </a:r>
          </a:p>
          <a:p>
            <a:pPr eaLnBrk="1" hangingPunct="1">
              <a:defRPr/>
            </a:pPr>
            <a:r>
              <a:rPr lang="en-US" sz="2800" dirty="0"/>
              <a:t>What implications does this have for children living without benefit of seeing a good marriage?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0A3C-0D5B-4A0D-8655-1DB618FBEC19}"/>
              </a:ext>
            </a:extLst>
          </p:cNvPr>
          <p:cNvSpPr>
            <a:spLocks noGrp="1"/>
          </p:cNvSpPr>
          <p:nvPr>
            <p:ph type="title"/>
          </p:nvPr>
        </p:nvSpPr>
        <p:spPr/>
        <p:txBody>
          <a:bodyPr/>
          <a:lstStyle/>
          <a:p>
            <a:pPr>
              <a:defRPr/>
            </a:pPr>
            <a:r>
              <a:rPr lang="en-US" dirty="0"/>
              <a:t>Love </a:t>
            </a:r>
            <a:r>
              <a:rPr lang="en-US" dirty="0" err="1"/>
              <a:t>Yo</a:t>
            </a:r>
            <a:r>
              <a:rPr lang="en-US" dirty="0"/>
              <a:t>’ Baby</a:t>
            </a:r>
          </a:p>
        </p:txBody>
      </p:sp>
      <p:sp>
        <p:nvSpPr>
          <p:cNvPr id="43011" name="Content Placeholder 2">
            <a:extLst>
              <a:ext uri="{FF2B5EF4-FFF2-40B4-BE49-F238E27FC236}">
                <a16:creationId xmlns:a16="http://schemas.microsoft.com/office/drawing/2014/main" id="{3BED3EBC-DA2C-4375-A550-49B24E998832}"/>
              </a:ext>
            </a:extLst>
          </p:cNvPr>
          <p:cNvSpPr>
            <a:spLocks noGrp="1"/>
          </p:cNvSpPr>
          <p:nvPr>
            <p:ph idx="1"/>
          </p:nvPr>
        </p:nvSpPr>
        <p:spPr>
          <a:xfrm>
            <a:off x="1524000" y="1905000"/>
            <a:ext cx="9144000" cy="4953000"/>
          </a:xfrm>
        </p:spPr>
        <p:txBody>
          <a:bodyPr/>
          <a:lstStyle/>
          <a:p>
            <a:pPr>
              <a:defRPr/>
            </a:pPr>
            <a:r>
              <a:rPr lang="en-US" dirty="0"/>
              <a:t>Sons and daughters need to see how a godly man treats his wife. As someone has noted, the best thing you can do for your child is to love your wife.</a:t>
            </a:r>
          </a:p>
          <a:p>
            <a:pPr lvl="1">
              <a:defRPr/>
            </a:pPr>
            <a:r>
              <a:rPr lang="en-US" dirty="0"/>
              <a:t>The leading cause of death among African American women aged 20-45 is homicide from an intimate partner.</a:t>
            </a:r>
          </a:p>
          <a:p>
            <a:pPr lvl="1">
              <a:defRPr/>
            </a:pPr>
            <a:r>
              <a:rPr lang="en-US" dirty="0"/>
              <a:t>Wife abuse is about twice as high among African Americans as among other US populations.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4003-8803-4938-8E45-A055B684CAA4}"/>
              </a:ext>
            </a:extLst>
          </p:cNvPr>
          <p:cNvSpPr>
            <a:spLocks noGrp="1"/>
          </p:cNvSpPr>
          <p:nvPr>
            <p:ph type="title"/>
          </p:nvPr>
        </p:nvSpPr>
        <p:spPr>
          <a:xfrm>
            <a:off x="1676400" y="228600"/>
            <a:ext cx="8991600" cy="1143000"/>
          </a:xfrm>
        </p:spPr>
        <p:txBody>
          <a:bodyPr/>
          <a:lstStyle/>
          <a:p>
            <a:pPr eaLnBrk="1" hangingPunct="1">
              <a:defRPr/>
            </a:pPr>
            <a:r>
              <a:rPr lang="en-US" dirty="0"/>
              <a:t>We May Need to Mentor Other’s Children</a:t>
            </a:r>
          </a:p>
        </p:txBody>
      </p:sp>
      <p:sp>
        <p:nvSpPr>
          <p:cNvPr id="3" name="Content Placeholder 2">
            <a:extLst>
              <a:ext uri="{FF2B5EF4-FFF2-40B4-BE49-F238E27FC236}">
                <a16:creationId xmlns:a16="http://schemas.microsoft.com/office/drawing/2014/main" id="{7C8C85B8-2304-4010-82F3-F1F828BBF8A0}"/>
              </a:ext>
            </a:extLst>
          </p:cNvPr>
          <p:cNvSpPr>
            <a:spLocks noGrp="1"/>
          </p:cNvSpPr>
          <p:nvPr>
            <p:ph idx="1"/>
          </p:nvPr>
        </p:nvSpPr>
        <p:spPr>
          <a:xfrm>
            <a:off x="1524000" y="1752600"/>
            <a:ext cx="9144000" cy="4953000"/>
          </a:xfrm>
        </p:spPr>
        <p:txBody>
          <a:bodyPr/>
          <a:lstStyle/>
          <a:p>
            <a:pPr eaLnBrk="1" hangingPunct="1">
              <a:defRPr/>
            </a:pPr>
            <a:r>
              <a:rPr lang="en-US" dirty="0"/>
              <a:t>Exodus 3:13 Moses said to God, "Suppose I go to the Israelites and say to them, 'The God of your fathers has sent me to you,' and they ask me, 'What is his name?' Then what shall I tell them?" </a:t>
            </a:r>
          </a:p>
          <a:p>
            <a:pPr lvl="1" eaLnBrk="1" hangingPunct="1">
              <a:defRPr/>
            </a:pPr>
            <a:r>
              <a:rPr lang="en-US" dirty="0">
                <a:ea typeface="+mn-ea"/>
                <a:cs typeface="+mn-cs"/>
              </a:rPr>
              <a:t>Why wouldn’t they have known God’s name?</a:t>
            </a:r>
          </a:p>
          <a:p>
            <a:pPr lvl="1" eaLnBrk="1" hangingPunct="1">
              <a:defRPr/>
            </a:pPr>
            <a:r>
              <a:rPr lang="en-US" dirty="0">
                <a:ea typeface="+mn-ea"/>
                <a:cs typeface="+mn-cs"/>
              </a:rPr>
              <a:t>The faith should be transmitted by fathers who tell of their fathers’ God (Gen. 48:15). When patrilineal faith breaks down, we need to start a new line with us. God sees us in continuity with our daddies.</a:t>
            </a:r>
          </a:p>
          <a:p>
            <a:pPr lvl="1" eaLnBrk="1" hangingPunct="1">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C8EB-FDD1-4614-9E5B-BD8AD3728054}"/>
              </a:ext>
            </a:extLst>
          </p:cNvPr>
          <p:cNvSpPr>
            <a:spLocks noGrp="1"/>
          </p:cNvSpPr>
          <p:nvPr>
            <p:ph type="title"/>
          </p:nvPr>
        </p:nvSpPr>
        <p:spPr/>
        <p:txBody>
          <a:bodyPr/>
          <a:lstStyle/>
          <a:p>
            <a:pPr eaLnBrk="1" hangingPunct="1">
              <a:defRPr/>
            </a:pPr>
            <a:r>
              <a:rPr lang="en-US" dirty="0"/>
              <a:t>No Perfect Parents</a:t>
            </a:r>
          </a:p>
        </p:txBody>
      </p:sp>
      <p:sp>
        <p:nvSpPr>
          <p:cNvPr id="3" name="Content Placeholder 2">
            <a:extLst>
              <a:ext uri="{FF2B5EF4-FFF2-40B4-BE49-F238E27FC236}">
                <a16:creationId xmlns:a16="http://schemas.microsoft.com/office/drawing/2014/main" id="{28011215-077F-4077-9E90-D54BD45BC24F}"/>
              </a:ext>
            </a:extLst>
          </p:cNvPr>
          <p:cNvSpPr>
            <a:spLocks noGrp="1"/>
          </p:cNvSpPr>
          <p:nvPr>
            <p:ph idx="1"/>
          </p:nvPr>
        </p:nvSpPr>
        <p:spPr>
          <a:xfrm>
            <a:off x="1524000" y="1600200"/>
            <a:ext cx="9144000" cy="5257800"/>
          </a:xfrm>
        </p:spPr>
        <p:txBody>
          <a:bodyPr/>
          <a:lstStyle/>
          <a:p>
            <a:pPr eaLnBrk="1" hangingPunct="1">
              <a:defRPr/>
            </a:pPr>
            <a:r>
              <a:rPr lang="en-US" dirty="0"/>
              <a:t>As Larry </a:t>
            </a:r>
            <a:r>
              <a:rPr lang="en-US" dirty="0" err="1"/>
              <a:t>Crabb</a:t>
            </a:r>
            <a:r>
              <a:rPr lang="en-US" dirty="0"/>
              <a:t> has noted, there is no perfect human relationship. Every relationship will disappoint us.</a:t>
            </a:r>
          </a:p>
          <a:p>
            <a:pPr eaLnBrk="1" hangingPunct="1">
              <a:defRPr/>
            </a:pPr>
            <a:r>
              <a:rPr lang="en-US" dirty="0"/>
              <a:t>We will sometimes act in ungodly ways, as will our children. They, in turn, will sometimes act ungodly.</a:t>
            </a:r>
          </a:p>
          <a:p>
            <a:pPr lvl="1" eaLnBrk="1" hangingPunct="1">
              <a:defRPr/>
            </a:pPr>
            <a:r>
              <a:rPr lang="en-US" dirty="0">
                <a:ea typeface="+mn-ea"/>
                <a:cs typeface="+mn-cs"/>
              </a:rPr>
              <a:t>Luke 1:17 And he will go on before the Lord, in the spirit and power of Elijah, </a:t>
            </a:r>
            <a:r>
              <a:rPr lang="en-US" b="1" dirty="0">
                <a:ea typeface="+mn-ea"/>
                <a:cs typeface="+mn-cs"/>
              </a:rPr>
              <a:t>to turn the hearts of the fathers to their children</a:t>
            </a:r>
            <a:r>
              <a:rPr lang="en-US" dirty="0">
                <a:ea typeface="+mn-ea"/>
                <a:cs typeface="+mn-cs"/>
              </a:rPr>
              <a:t> and the disobedient to the wisdom of the righteous-- to make ready a people prepared for the Lord. </a:t>
            </a:r>
            <a:endParaRPr lang="en-US" dirty="0"/>
          </a:p>
          <a:p>
            <a:pPr eaLnBrk="1" hangingPunct="1">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8263-9329-477C-B5E1-BD65E1EEC4FF}"/>
              </a:ext>
            </a:extLst>
          </p:cNvPr>
          <p:cNvSpPr>
            <a:spLocks noGrp="1"/>
          </p:cNvSpPr>
          <p:nvPr>
            <p:ph type="title"/>
          </p:nvPr>
        </p:nvSpPr>
        <p:spPr>
          <a:xfrm>
            <a:off x="1981200" y="304800"/>
            <a:ext cx="8229600" cy="1143000"/>
          </a:xfrm>
        </p:spPr>
        <p:txBody>
          <a:bodyPr/>
          <a:lstStyle/>
          <a:p>
            <a:pPr eaLnBrk="1" hangingPunct="1">
              <a:defRPr/>
            </a:pPr>
            <a:r>
              <a:rPr lang="en-US" dirty="0"/>
              <a:t>Our Daddy</a:t>
            </a:r>
          </a:p>
        </p:txBody>
      </p:sp>
      <p:sp>
        <p:nvSpPr>
          <p:cNvPr id="46083" name="Content Placeholder 2">
            <a:extLst>
              <a:ext uri="{FF2B5EF4-FFF2-40B4-BE49-F238E27FC236}">
                <a16:creationId xmlns:a16="http://schemas.microsoft.com/office/drawing/2014/main" id="{1819E059-B17C-4FBB-BD5D-96E78C29C5A2}"/>
              </a:ext>
            </a:extLst>
          </p:cNvPr>
          <p:cNvSpPr>
            <a:spLocks noGrp="1"/>
          </p:cNvSpPr>
          <p:nvPr>
            <p:ph idx="1"/>
          </p:nvPr>
        </p:nvSpPr>
        <p:spPr>
          <a:xfrm>
            <a:off x="1066800" y="1828800"/>
            <a:ext cx="10134600" cy="4572000"/>
          </a:xfrm>
        </p:spPr>
        <p:txBody>
          <a:bodyPr/>
          <a:lstStyle/>
          <a:p>
            <a:pPr eaLnBrk="1" hangingPunct="1"/>
            <a:r>
              <a:rPr lang="en-US" altLang="en-US" dirty="0"/>
              <a:t>We may need to resolve bitterness and anger against our father. </a:t>
            </a:r>
          </a:p>
          <a:p>
            <a:pPr lvl="1" eaLnBrk="1" hangingPunct="1"/>
            <a:r>
              <a:rPr lang="en-US" altLang="en-US" dirty="0"/>
              <a:t>They may have been highly authoritarian and possibly physically abusive, or just absent.</a:t>
            </a:r>
          </a:p>
          <a:p>
            <a:pPr lvl="2" eaLnBrk="1" hangingPunct="1"/>
            <a:r>
              <a:rPr lang="en-US" altLang="en-US" dirty="0"/>
              <a:t>This can lead to </a:t>
            </a:r>
            <a:r>
              <a:rPr lang="en-US" altLang="en-US" dirty="0" err="1"/>
              <a:t>angry,sullen</a:t>
            </a:r>
            <a:r>
              <a:rPr lang="en-US" altLang="en-US" dirty="0"/>
              <a:t> children.</a:t>
            </a:r>
          </a:p>
          <a:p>
            <a:pPr lvl="3" eaLnBrk="1" hangingPunct="1"/>
            <a:r>
              <a:rPr lang="en-US" altLang="en-US" dirty="0"/>
              <a:t>Ephesians 6:4 Fathers, do not exasperate [or “provoke to wrath—Marshall] your children; instead, bring them up in the training and instruction of the Lord.</a:t>
            </a:r>
          </a:p>
          <a:p>
            <a:pPr lvl="3" eaLnBrk="1" hangingPunct="1"/>
            <a:r>
              <a:rPr lang="en-US" altLang="en-US" dirty="0"/>
              <a:t>Failing to keep promises, being largely absent, not really being present mentally or emotionally when around our kids, disciplining angrily or unfairly or autocratically—”Because I said so!”—can lead to exasperation.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9AD25D55-EFCE-45CC-86E3-C9D7C6FAFC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61CBCA-51DD-4800-80FE-AC11ED9D747B}" type="slidenum">
              <a:rPr lang="en-US" altLang="en-US" sz="1400"/>
              <a:pPr/>
              <a:t>9</a:t>
            </a:fld>
            <a:endParaRPr lang="en-US" altLang="en-US" sz="1400"/>
          </a:p>
        </p:txBody>
      </p:sp>
      <p:sp>
        <p:nvSpPr>
          <p:cNvPr id="47107" name="Rectangle 2">
            <a:extLst>
              <a:ext uri="{FF2B5EF4-FFF2-40B4-BE49-F238E27FC236}">
                <a16:creationId xmlns:a16="http://schemas.microsoft.com/office/drawing/2014/main" id="{7313BEE8-2A7B-41AF-86CD-A4545652F2A5}"/>
              </a:ext>
            </a:extLst>
          </p:cNvPr>
          <p:cNvSpPr>
            <a:spLocks noGrp="1" noChangeArrowheads="1"/>
          </p:cNvSpPr>
          <p:nvPr>
            <p:ph type="title"/>
          </p:nvPr>
        </p:nvSpPr>
        <p:spPr>
          <a:xfrm>
            <a:off x="2209800" y="609600"/>
            <a:ext cx="7772400" cy="914400"/>
          </a:xfrm>
        </p:spPr>
        <p:txBody>
          <a:bodyPr/>
          <a:lstStyle/>
          <a:p>
            <a:pPr algn="ctr"/>
            <a:r>
              <a:rPr lang="en-US" altLang="en-US" dirty="0"/>
              <a:t>Godly Kids</a:t>
            </a:r>
          </a:p>
        </p:txBody>
      </p:sp>
      <p:sp>
        <p:nvSpPr>
          <p:cNvPr id="47108" name="Rectangle 3">
            <a:extLst>
              <a:ext uri="{FF2B5EF4-FFF2-40B4-BE49-F238E27FC236}">
                <a16:creationId xmlns:a16="http://schemas.microsoft.com/office/drawing/2014/main" id="{95698DA4-733F-41FC-878E-2486B3915E09}"/>
              </a:ext>
            </a:extLst>
          </p:cNvPr>
          <p:cNvSpPr>
            <a:spLocks noGrp="1" noChangeArrowheads="1"/>
          </p:cNvSpPr>
          <p:nvPr>
            <p:ph type="body" idx="1"/>
          </p:nvPr>
        </p:nvSpPr>
        <p:spPr>
          <a:xfrm>
            <a:off x="5748528" y="1676400"/>
            <a:ext cx="5986272" cy="4946904"/>
          </a:xfrm>
        </p:spPr>
        <p:txBody>
          <a:bodyPr/>
          <a:lstStyle/>
          <a:p>
            <a:r>
              <a:rPr lang="en-US" altLang="en-US" dirty="0"/>
              <a:t>We’ve obeyed the first commandment.  The second is more  doubtful.  </a:t>
            </a:r>
          </a:p>
          <a:p>
            <a:r>
              <a:rPr lang="en-US" altLang="en-US" dirty="0"/>
              <a:t>True godliness comes from being regenerated and changed into Christ’s image by the Holy Spirit (2 Cor. 3:18).  We cannot be like God without His power.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hoolbs[1]">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schoolbs[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choolb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hoolb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choolb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hoolb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hoolb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hoolb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choolb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R_0704 print PowerPlugs Templates for PowerPoint">
  <a:themeElements>
    <a:clrScheme name="TR_0704 print PowerPlugs Templates for PowerPoint 15">
      <a:dk1>
        <a:srgbClr val="969696"/>
      </a:dk1>
      <a:lt1>
        <a:srgbClr val="FFFFFF"/>
      </a:lt1>
      <a:dk2>
        <a:srgbClr val="000000"/>
      </a:dk2>
      <a:lt2>
        <a:srgbClr val="FFFFFF"/>
      </a:lt2>
      <a:accent1>
        <a:srgbClr val="0066CC"/>
      </a:accent1>
      <a:accent2>
        <a:srgbClr val="3399FF"/>
      </a:accent2>
      <a:accent3>
        <a:srgbClr val="AAAAAA"/>
      </a:accent3>
      <a:accent4>
        <a:srgbClr val="DADADA"/>
      </a:accent4>
      <a:accent5>
        <a:srgbClr val="AAB8E2"/>
      </a:accent5>
      <a:accent6>
        <a:srgbClr val="2D8AE7"/>
      </a:accent6>
      <a:hlink>
        <a:srgbClr val="CC0099"/>
      </a:hlink>
      <a:folHlink>
        <a:srgbClr val="A5A5C3"/>
      </a:folHlink>
    </a:clrScheme>
    <a:fontScheme name="TR_0704 print PowerPlugs Templates for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R_0704 print PowerPlugs Templates fo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_0704 print PowerPlugs Templates for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_0704 print PowerPlugs Templates for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_0704 print PowerPlugs Templates for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_0704 print PowerPlugs Templates for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_0704 print PowerPlugs Templates for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_0704 print PowerPlugs Templates for PowerPo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_0704 print PowerPlugs Templates for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_0704 print PowerPlugs Templates for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_0704 print PowerPlugs Templates for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_0704 print PowerPlugs Templates for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_0704 print PowerPlugs Templates for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R_0704 print PowerPlugs Templates for PowerPoint 13">
        <a:dk1>
          <a:srgbClr val="000000"/>
        </a:dk1>
        <a:lt1>
          <a:srgbClr val="FFFFFF"/>
        </a:lt1>
        <a:dk2>
          <a:srgbClr val="66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_0704 print PowerPlugs Templates for PowerPoint 14">
        <a:dk1>
          <a:srgbClr val="000000"/>
        </a:dk1>
        <a:lt1>
          <a:srgbClr val="FFFF66"/>
        </a:lt1>
        <a:dk2>
          <a:srgbClr val="660066"/>
        </a:dk2>
        <a:lt2>
          <a:srgbClr val="808080"/>
        </a:lt2>
        <a:accent1>
          <a:srgbClr val="BBE0E3"/>
        </a:accent1>
        <a:accent2>
          <a:srgbClr val="333399"/>
        </a:accent2>
        <a:accent3>
          <a:srgbClr val="FFFF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_0704 print PowerPlugs Templates for PowerPoint 15">
        <a:dk1>
          <a:srgbClr val="969696"/>
        </a:dk1>
        <a:lt1>
          <a:srgbClr val="FFFFFF"/>
        </a:lt1>
        <a:dk2>
          <a:srgbClr val="000000"/>
        </a:dk2>
        <a:lt2>
          <a:srgbClr val="FFFFFF"/>
        </a:lt2>
        <a:accent1>
          <a:srgbClr val="0066CC"/>
        </a:accent1>
        <a:accent2>
          <a:srgbClr val="3399FF"/>
        </a:accent2>
        <a:accent3>
          <a:srgbClr val="AAAAAA"/>
        </a:accent3>
        <a:accent4>
          <a:srgbClr val="DADADA"/>
        </a:accent4>
        <a:accent5>
          <a:srgbClr val="AAB8E2"/>
        </a:accent5>
        <a:accent6>
          <a:srgbClr val="2D8AE7"/>
        </a:accent6>
        <a:hlink>
          <a:srgbClr val="CC0099"/>
        </a:hlink>
        <a:folHlink>
          <a:srgbClr val="A5A5C3"/>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amily_Standard">
  <a:themeElements>
    <a:clrScheme name="Family_Standard 15">
      <a:dk1>
        <a:srgbClr val="000000"/>
      </a:dk1>
      <a:lt1>
        <a:srgbClr val="FFFFFF"/>
      </a:lt1>
      <a:dk2>
        <a:srgbClr val="000000"/>
      </a:dk2>
      <a:lt2>
        <a:srgbClr val="FFFFFF"/>
      </a:lt2>
      <a:accent1>
        <a:srgbClr val="FECE00"/>
      </a:accent1>
      <a:accent2>
        <a:srgbClr val="339966"/>
      </a:accent2>
      <a:accent3>
        <a:srgbClr val="AAAAAA"/>
      </a:accent3>
      <a:accent4>
        <a:srgbClr val="DADADA"/>
      </a:accent4>
      <a:accent5>
        <a:srgbClr val="FEE3AA"/>
      </a:accent5>
      <a:accent6>
        <a:srgbClr val="2D8A5C"/>
      </a:accent6>
      <a:hlink>
        <a:srgbClr val="FF9933"/>
      </a:hlink>
      <a:folHlink>
        <a:srgbClr val="CCCC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Family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_Standar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mily_Standard 13">
        <a:dk1>
          <a:srgbClr val="000000"/>
        </a:dk1>
        <a:lt1>
          <a:srgbClr val="FFFFFF"/>
        </a:lt1>
        <a:dk2>
          <a:srgbClr val="66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_Standard 14">
        <a:dk1>
          <a:srgbClr val="000000"/>
        </a:dk1>
        <a:lt1>
          <a:srgbClr val="FFFF66"/>
        </a:lt1>
        <a:dk2>
          <a:srgbClr val="660066"/>
        </a:dk2>
        <a:lt2>
          <a:srgbClr val="808080"/>
        </a:lt2>
        <a:accent1>
          <a:srgbClr val="BBE0E3"/>
        </a:accent1>
        <a:accent2>
          <a:srgbClr val="333399"/>
        </a:accent2>
        <a:accent3>
          <a:srgbClr val="FFFF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_Standard 15">
        <a:dk1>
          <a:srgbClr val="000000"/>
        </a:dk1>
        <a:lt1>
          <a:srgbClr val="FFFFFF"/>
        </a:lt1>
        <a:dk2>
          <a:srgbClr val="000000"/>
        </a:dk2>
        <a:lt2>
          <a:srgbClr val="FFFFFF"/>
        </a:lt2>
        <a:accent1>
          <a:srgbClr val="FECE00"/>
        </a:accent1>
        <a:accent2>
          <a:srgbClr val="339966"/>
        </a:accent2>
        <a:accent3>
          <a:srgbClr val="AAAAAA"/>
        </a:accent3>
        <a:accent4>
          <a:srgbClr val="DADADA"/>
        </a:accent4>
        <a:accent5>
          <a:srgbClr val="FEE3AA"/>
        </a:accent5>
        <a:accent6>
          <a:srgbClr val="2D8A5C"/>
        </a:accent6>
        <a:hlink>
          <a:srgbClr val="FF9933"/>
        </a:hlink>
        <a:folHlink>
          <a:srgbClr val="CCCC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amily_0614 print PowerPlugs Templates for PowerPoint">
  <a:themeElements>
    <a:clrScheme name="Default Design 12">
      <a:dk1>
        <a:srgbClr val="000000"/>
      </a:dk1>
      <a:lt1>
        <a:srgbClr val="FFFFFF"/>
      </a:lt1>
      <a:dk2>
        <a:srgbClr val="000000"/>
      </a:dk2>
      <a:lt2>
        <a:srgbClr val="C0C0C0"/>
      </a:lt2>
      <a:accent1>
        <a:srgbClr val="3C7AA8"/>
      </a:accent1>
      <a:accent2>
        <a:srgbClr val="6EA4CC"/>
      </a:accent2>
      <a:accent3>
        <a:srgbClr val="FFFFFF"/>
      </a:accent3>
      <a:accent4>
        <a:srgbClr val="000000"/>
      </a:accent4>
      <a:accent5>
        <a:srgbClr val="AFBED1"/>
      </a:accent5>
      <a:accent6>
        <a:srgbClr val="6394B9"/>
      </a:accent6>
      <a:hlink>
        <a:srgbClr val="FF6699"/>
      </a:hlink>
      <a:folHlink>
        <a:srgbClr val="77777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C0C0C0"/>
        </a:lt2>
        <a:accent1>
          <a:srgbClr val="3C7AA8"/>
        </a:accent1>
        <a:accent2>
          <a:srgbClr val="6EA4CC"/>
        </a:accent2>
        <a:accent3>
          <a:srgbClr val="FFFFFF"/>
        </a:accent3>
        <a:accent4>
          <a:srgbClr val="000000"/>
        </a:accent4>
        <a:accent5>
          <a:srgbClr val="AFBED1"/>
        </a:accent5>
        <a:accent6>
          <a:srgbClr val="6394B9"/>
        </a:accent6>
        <a:hlink>
          <a:srgbClr val="FF6699"/>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TR_0704 print PowerPlugs Templates for PowerPoint">
  <a:themeElements>
    <a:clrScheme name="TR_0704 print PowerPlugs Templates for PowerPoint 15">
      <a:dk1>
        <a:srgbClr val="777777"/>
      </a:dk1>
      <a:lt1>
        <a:srgbClr val="FFFFFF"/>
      </a:lt1>
      <a:dk2>
        <a:srgbClr val="FF6600"/>
      </a:dk2>
      <a:lt2>
        <a:srgbClr val="000000"/>
      </a:lt2>
      <a:accent1>
        <a:srgbClr val="9EA202"/>
      </a:accent1>
      <a:accent2>
        <a:srgbClr val="CC9900"/>
      </a:accent2>
      <a:accent3>
        <a:srgbClr val="FFB8AA"/>
      </a:accent3>
      <a:accent4>
        <a:srgbClr val="DADADA"/>
      </a:accent4>
      <a:accent5>
        <a:srgbClr val="CCCEAA"/>
      </a:accent5>
      <a:accent6>
        <a:srgbClr val="B98A00"/>
      </a:accent6>
      <a:hlink>
        <a:srgbClr val="FFCC00"/>
      </a:hlink>
      <a:folHlink>
        <a:srgbClr val="777777"/>
      </a:folHlink>
    </a:clrScheme>
    <a:fontScheme name="TR_0704 print PowerPlugs Templates for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R_0704 print PowerPlugs Templates fo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_0704 print PowerPlugs Templates for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_0704 print PowerPlugs Templates for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_0704 print PowerPlugs Templates for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_0704 print PowerPlugs Templates for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_0704 print PowerPlugs Templates for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_0704 print PowerPlugs Templates for PowerPo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_0704 print PowerPlugs Templates for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_0704 print PowerPlugs Templates for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_0704 print PowerPlugs Templates for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_0704 print PowerPlugs Templates for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_0704 print PowerPlugs Templates for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R_0704 print PowerPlugs Templates for PowerPoint 13">
        <a:dk1>
          <a:srgbClr val="000000"/>
        </a:dk1>
        <a:lt1>
          <a:srgbClr val="FFFFFF"/>
        </a:lt1>
        <a:dk2>
          <a:srgbClr val="66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_0704 print PowerPlugs Templates for PowerPoint 14">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_0704 print PowerPlugs Templates for PowerPoint 15">
        <a:dk1>
          <a:srgbClr val="777777"/>
        </a:dk1>
        <a:lt1>
          <a:srgbClr val="FFFFFF"/>
        </a:lt1>
        <a:dk2>
          <a:srgbClr val="FF6600"/>
        </a:dk2>
        <a:lt2>
          <a:srgbClr val="000000"/>
        </a:lt2>
        <a:accent1>
          <a:srgbClr val="9EA202"/>
        </a:accent1>
        <a:accent2>
          <a:srgbClr val="CC9900"/>
        </a:accent2>
        <a:accent3>
          <a:srgbClr val="FFB8AA"/>
        </a:accent3>
        <a:accent4>
          <a:srgbClr val="DADADA"/>
        </a:accent4>
        <a:accent5>
          <a:srgbClr val="CCCEAA"/>
        </a:accent5>
        <a:accent6>
          <a:srgbClr val="B98A00"/>
        </a:accent6>
        <a:hlink>
          <a:srgbClr val="FFCC0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TR_0704 print PowerPlugs Templates for PowerPoint">
  <a:themeElements>
    <a:clrScheme name="TR_0704 print PowerPlugs Templates for PowerPoint 16">
      <a:dk1>
        <a:srgbClr val="528CC6"/>
      </a:dk1>
      <a:lt1>
        <a:srgbClr val="FFFFFF"/>
      </a:lt1>
      <a:dk2>
        <a:srgbClr val="000000"/>
      </a:dk2>
      <a:lt2>
        <a:srgbClr val="FFFFFF"/>
      </a:lt2>
      <a:accent1>
        <a:srgbClr val="0962A0"/>
      </a:accent1>
      <a:accent2>
        <a:srgbClr val="3399FF"/>
      </a:accent2>
      <a:accent3>
        <a:srgbClr val="AAAAAA"/>
      </a:accent3>
      <a:accent4>
        <a:srgbClr val="DADADA"/>
      </a:accent4>
      <a:accent5>
        <a:srgbClr val="AAB7CD"/>
      </a:accent5>
      <a:accent6>
        <a:srgbClr val="2D8AE7"/>
      </a:accent6>
      <a:hlink>
        <a:srgbClr val="FF66CC"/>
      </a:hlink>
      <a:folHlink>
        <a:srgbClr val="C5C5D9"/>
      </a:folHlink>
    </a:clrScheme>
    <a:fontScheme name="TR_0704 print PowerPlugs Templates for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R_0704 print PowerPlugs Templates fo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_0704 print PowerPlugs Templates for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_0704 print PowerPlugs Templates for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_0704 print PowerPlugs Templates for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_0704 print PowerPlugs Templates for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_0704 print PowerPlugs Templates for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_0704 print PowerPlugs Templates for PowerPo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_0704 print PowerPlugs Templates for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_0704 print PowerPlugs Templates for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_0704 print PowerPlugs Templates for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_0704 print PowerPlugs Templates for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_0704 print PowerPlugs Templates for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R_0704 print PowerPlugs Templates for PowerPoint 13">
        <a:dk1>
          <a:srgbClr val="000000"/>
        </a:dk1>
        <a:lt1>
          <a:srgbClr val="FFFFFF"/>
        </a:lt1>
        <a:dk2>
          <a:srgbClr val="66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_0704 print PowerPlugs Templates for PowerPoint 14">
        <a:dk1>
          <a:srgbClr val="000000"/>
        </a:dk1>
        <a:lt1>
          <a:srgbClr val="FFFF66"/>
        </a:lt1>
        <a:dk2>
          <a:srgbClr val="660066"/>
        </a:dk2>
        <a:lt2>
          <a:srgbClr val="808080"/>
        </a:lt2>
        <a:accent1>
          <a:srgbClr val="BBE0E3"/>
        </a:accent1>
        <a:accent2>
          <a:srgbClr val="333399"/>
        </a:accent2>
        <a:accent3>
          <a:srgbClr val="FFFF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_0704 print PowerPlugs Templates for PowerPoint 15">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_0704 print PowerPlugs Templates for PowerPoint 16">
        <a:dk1>
          <a:srgbClr val="528CC6"/>
        </a:dk1>
        <a:lt1>
          <a:srgbClr val="FFFFFF"/>
        </a:lt1>
        <a:dk2>
          <a:srgbClr val="000000"/>
        </a:dk2>
        <a:lt2>
          <a:srgbClr val="FFFFFF"/>
        </a:lt2>
        <a:accent1>
          <a:srgbClr val="0962A0"/>
        </a:accent1>
        <a:accent2>
          <a:srgbClr val="3399FF"/>
        </a:accent2>
        <a:accent3>
          <a:srgbClr val="AAAAAA"/>
        </a:accent3>
        <a:accent4>
          <a:srgbClr val="DADADA"/>
        </a:accent4>
        <a:accent5>
          <a:srgbClr val="AAB7CD"/>
        </a:accent5>
        <a:accent6>
          <a:srgbClr val="2D8AE7"/>
        </a:accent6>
        <a:hlink>
          <a:srgbClr val="FF66CC"/>
        </a:hlink>
        <a:folHlink>
          <a:srgbClr val="C5C5D9"/>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ompetition">
  <a:themeElements>
    <a:clrScheme name="Competition 1">
      <a:dk1>
        <a:srgbClr val="000000"/>
      </a:dk1>
      <a:lt1>
        <a:srgbClr val="F8F8F8"/>
      </a:lt1>
      <a:dk2>
        <a:srgbClr val="74AEE2"/>
      </a:dk2>
      <a:lt2>
        <a:srgbClr val="F8F8F8"/>
      </a:lt2>
      <a:accent1>
        <a:srgbClr val="DE5F26"/>
      </a:accent1>
      <a:accent2>
        <a:srgbClr val="5F96B1"/>
      </a:accent2>
      <a:accent3>
        <a:srgbClr val="BCD3EE"/>
      </a:accent3>
      <a:accent4>
        <a:srgbClr val="D4D4D4"/>
      </a:accent4>
      <a:accent5>
        <a:srgbClr val="ECB6AC"/>
      </a:accent5>
      <a:accent6>
        <a:srgbClr val="5587A0"/>
      </a:accent6>
      <a:hlink>
        <a:srgbClr val="7FD450"/>
      </a:hlink>
      <a:folHlink>
        <a:srgbClr val="99678B"/>
      </a:folHlink>
    </a:clrScheme>
    <a:fontScheme name="Competi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00"/>
        </a:dk1>
        <a:lt1>
          <a:srgbClr val="F8F8F8"/>
        </a:lt1>
        <a:dk2>
          <a:srgbClr val="74AEE2"/>
        </a:dk2>
        <a:lt2>
          <a:srgbClr val="F8F8F8"/>
        </a:lt2>
        <a:accent1>
          <a:srgbClr val="DE5F26"/>
        </a:accent1>
        <a:accent2>
          <a:srgbClr val="5F96B1"/>
        </a:accent2>
        <a:accent3>
          <a:srgbClr val="BCD3EE"/>
        </a:accent3>
        <a:accent4>
          <a:srgbClr val="D4D4D4"/>
        </a:accent4>
        <a:accent5>
          <a:srgbClr val="ECB6AC"/>
        </a:accent5>
        <a:accent6>
          <a:srgbClr val="5587A0"/>
        </a:accent6>
        <a:hlink>
          <a:srgbClr val="7FD450"/>
        </a:hlink>
        <a:folHlink>
          <a:srgbClr val="99678B"/>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mplate 00023">
  <a:themeElements>
    <a:clrScheme name="template 00023 5">
      <a:dk1>
        <a:srgbClr val="CC3300"/>
      </a:dk1>
      <a:lt1>
        <a:srgbClr val="FFFFFF"/>
      </a:lt1>
      <a:dk2>
        <a:srgbClr val="000000"/>
      </a:dk2>
      <a:lt2>
        <a:srgbClr val="FFBE3B"/>
      </a:lt2>
      <a:accent1>
        <a:srgbClr val="FF9933"/>
      </a:accent1>
      <a:accent2>
        <a:srgbClr val="663300"/>
      </a:accent2>
      <a:accent3>
        <a:srgbClr val="AAAAAA"/>
      </a:accent3>
      <a:accent4>
        <a:srgbClr val="DADADA"/>
      </a:accent4>
      <a:accent5>
        <a:srgbClr val="FFCAAD"/>
      </a:accent5>
      <a:accent6>
        <a:srgbClr val="5C2D00"/>
      </a:accent6>
      <a:hlink>
        <a:srgbClr val="990000"/>
      </a:hlink>
      <a:folHlink>
        <a:srgbClr val="5F5F5F"/>
      </a:folHlink>
    </a:clrScheme>
    <a:fontScheme name="template 000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00023 1">
        <a:dk1>
          <a:srgbClr val="CC3300"/>
        </a:dk1>
        <a:lt1>
          <a:srgbClr val="FFFFFF"/>
        </a:lt1>
        <a:dk2>
          <a:srgbClr val="000000"/>
        </a:dk2>
        <a:lt2>
          <a:srgbClr val="FFCC99"/>
        </a:lt2>
        <a:accent1>
          <a:srgbClr val="FF9933"/>
        </a:accent1>
        <a:accent2>
          <a:srgbClr val="CC3300"/>
        </a:accent2>
        <a:accent3>
          <a:srgbClr val="AAAAAA"/>
        </a:accent3>
        <a:accent4>
          <a:srgbClr val="DADADA"/>
        </a:accent4>
        <a:accent5>
          <a:srgbClr val="FFCAAD"/>
        </a:accent5>
        <a:accent6>
          <a:srgbClr val="B92D00"/>
        </a:accent6>
        <a:hlink>
          <a:srgbClr val="990000"/>
        </a:hlink>
        <a:folHlink>
          <a:srgbClr val="CC6600"/>
        </a:folHlink>
      </a:clrScheme>
      <a:clrMap bg1="dk2" tx1="lt1" bg2="dk1" tx2="lt2" accent1="accent1" accent2="accent2" accent3="accent3" accent4="accent4" accent5="accent5" accent6="accent6" hlink="hlink" folHlink="folHlink"/>
    </a:extraClrScheme>
    <a:extraClrScheme>
      <a:clrScheme name="template 00023 2">
        <a:dk1>
          <a:srgbClr val="CC3300"/>
        </a:dk1>
        <a:lt1>
          <a:srgbClr val="FFFFFF"/>
        </a:lt1>
        <a:dk2>
          <a:srgbClr val="000000"/>
        </a:dk2>
        <a:lt2>
          <a:srgbClr val="FFCC99"/>
        </a:lt2>
        <a:accent1>
          <a:srgbClr val="FF9933"/>
        </a:accent1>
        <a:accent2>
          <a:srgbClr val="FFCC00"/>
        </a:accent2>
        <a:accent3>
          <a:srgbClr val="AAAAAA"/>
        </a:accent3>
        <a:accent4>
          <a:srgbClr val="DADADA"/>
        </a:accent4>
        <a:accent5>
          <a:srgbClr val="FFCAAD"/>
        </a:accent5>
        <a:accent6>
          <a:srgbClr val="E7B900"/>
        </a:accent6>
        <a:hlink>
          <a:srgbClr val="990000"/>
        </a:hlink>
        <a:folHlink>
          <a:srgbClr val="5F5F5F"/>
        </a:folHlink>
      </a:clrScheme>
      <a:clrMap bg1="dk2" tx1="lt1" bg2="dk1" tx2="lt2" accent1="accent1" accent2="accent2" accent3="accent3" accent4="accent4" accent5="accent5" accent6="accent6" hlink="hlink" folHlink="folHlink"/>
    </a:extraClrScheme>
    <a:extraClrScheme>
      <a:clrScheme name="template 00023 3">
        <a:dk1>
          <a:srgbClr val="CC3300"/>
        </a:dk1>
        <a:lt1>
          <a:srgbClr val="FFFFFF"/>
        </a:lt1>
        <a:dk2>
          <a:srgbClr val="000000"/>
        </a:dk2>
        <a:lt2>
          <a:srgbClr val="FFCC66"/>
        </a:lt2>
        <a:accent1>
          <a:srgbClr val="FF9933"/>
        </a:accent1>
        <a:accent2>
          <a:srgbClr val="663300"/>
        </a:accent2>
        <a:accent3>
          <a:srgbClr val="AAAAAA"/>
        </a:accent3>
        <a:accent4>
          <a:srgbClr val="DADADA"/>
        </a:accent4>
        <a:accent5>
          <a:srgbClr val="FFCAAD"/>
        </a:accent5>
        <a:accent6>
          <a:srgbClr val="5C2D00"/>
        </a:accent6>
        <a:hlink>
          <a:srgbClr val="990000"/>
        </a:hlink>
        <a:folHlink>
          <a:srgbClr val="5F5F5F"/>
        </a:folHlink>
      </a:clrScheme>
      <a:clrMap bg1="dk2" tx1="lt1" bg2="dk1" tx2="lt2" accent1="accent1" accent2="accent2" accent3="accent3" accent4="accent4" accent5="accent5" accent6="accent6" hlink="hlink" folHlink="folHlink"/>
    </a:extraClrScheme>
    <a:extraClrScheme>
      <a:clrScheme name="template 00023 4">
        <a:dk1>
          <a:srgbClr val="CC3300"/>
        </a:dk1>
        <a:lt1>
          <a:srgbClr val="FFFFFF"/>
        </a:lt1>
        <a:dk2>
          <a:srgbClr val="000000"/>
        </a:dk2>
        <a:lt2>
          <a:srgbClr val="FFC247"/>
        </a:lt2>
        <a:accent1>
          <a:srgbClr val="FF9933"/>
        </a:accent1>
        <a:accent2>
          <a:srgbClr val="663300"/>
        </a:accent2>
        <a:accent3>
          <a:srgbClr val="AAAAAA"/>
        </a:accent3>
        <a:accent4>
          <a:srgbClr val="DADADA"/>
        </a:accent4>
        <a:accent5>
          <a:srgbClr val="FFCAAD"/>
        </a:accent5>
        <a:accent6>
          <a:srgbClr val="5C2D00"/>
        </a:accent6>
        <a:hlink>
          <a:srgbClr val="990000"/>
        </a:hlink>
        <a:folHlink>
          <a:srgbClr val="5F5F5F"/>
        </a:folHlink>
      </a:clrScheme>
      <a:clrMap bg1="dk2" tx1="lt1" bg2="dk1" tx2="lt2" accent1="accent1" accent2="accent2" accent3="accent3" accent4="accent4" accent5="accent5" accent6="accent6" hlink="hlink" folHlink="folHlink"/>
    </a:extraClrScheme>
    <a:extraClrScheme>
      <a:clrScheme name="template 00023 5">
        <a:dk1>
          <a:srgbClr val="CC3300"/>
        </a:dk1>
        <a:lt1>
          <a:srgbClr val="FFFFFF"/>
        </a:lt1>
        <a:dk2>
          <a:srgbClr val="000000"/>
        </a:dk2>
        <a:lt2>
          <a:srgbClr val="FFBE3B"/>
        </a:lt2>
        <a:accent1>
          <a:srgbClr val="FF9933"/>
        </a:accent1>
        <a:accent2>
          <a:srgbClr val="663300"/>
        </a:accent2>
        <a:accent3>
          <a:srgbClr val="AAAAAA"/>
        </a:accent3>
        <a:accent4>
          <a:srgbClr val="DADADA"/>
        </a:accent4>
        <a:accent5>
          <a:srgbClr val="FFCAAD"/>
        </a:accent5>
        <a:accent6>
          <a:srgbClr val="5C2D00"/>
        </a:accent6>
        <a:hlink>
          <a:srgbClr val="990000"/>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PuzzlePieces print PowerPlugs Templates for 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encils[1]">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pencil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encil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cil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ncil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cil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cil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cil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ncil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cycle[1]">
  <a:themeElements>
    <a:clrScheme name="bicycl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cycle[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cycl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cycl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cycl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cycl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cycl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cycl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cycl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sion[2] extreme color grids">
  <a:themeElements>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usion[2] extreme color gri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usion[2] extreme color grid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sion[2] extreme color grid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sion[2] extreme color grid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sion[2] extreme color gri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sion[2] extreme color gri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sion[2] extreme color gri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encils[1]">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pencil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encil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cil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ncil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cil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cil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cil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ncil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peed[1]excellent">
  <a:themeElements>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ed[1]excellent">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peed[1]excell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ed[1]excell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ed[1]excell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ed[1]excell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ed[1]excell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ed[1]excell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ature_0519 PowerPlugs Templates for PowerPoint">
  <a:themeElements>
    <a:clrScheme name="Office Theme 12">
      <a:dk1>
        <a:srgbClr val="808080"/>
      </a:dk1>
      <a:lt1>
        <a:srgbClr val="FFFFFF"/>
      </a:lt1>
      <a:dk2>
        <a:srgbClr val="000000"/>
      </a:dk2>
      <a:lt2>
        <a:srgbClr val="000000"/>
      </a:lt2>
      <a:accent1>
        <a:srgbClr val="FFCC00"/>
      </a:accent1>
      <a:accent2>
        <a:srgbClr val="FFE989"/>
      </a:accent2>
      <a:accent3>
        <a:srgbClr val="AAAAAA"/>
      </a:accent3>
      <a:accent4>
        <a:srgbClr val="DADADA"/>
      </a:accent4>
      <a:accent5>
        <a:srgbClr val="FFE2AA"/>
      </a:accent5>
      <a:accent6>
        <a:srgbClr val="E7D37C"/>
      </a:accent6>
      <a:hlink>
        <a:srgbClr val="FF9933"/>
      </a:hlink>
      <a:folHlink>
        <a:srgbClr val="CD9B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808080"/>
        </a:dk1>
        <a:lt1>
          <a:srgbClr val="FFFFFF"/>
        </a:lt1>
        <a:dk2>
          <a:srgbClr val="000000"/>
        </a:dk2>
        <a:lt2>
          <a:srgbClr val="000000"/>
        </a:lt2>
        <a:accent1>
          <a:srgbClr val="FFCC00"/>
        </a:accent1>
        <a:accent2>
          <a:srgbClr val="FFE989"/>
        </a:accent2>
        <a:accent3>
          <a:srgbClr val="AAAAAA"/>
        </a:accent3>
        <a:accent4>
          <a:srgbClr val="DADADA"/>
        </a:accent4>
        <a:accent5>
          <a:srgbClr val="FFE2AA"/>
        </a:accent5>
        <a:accent6>
          <a:srgbClr val="E7D37C"/>
        </a:accent6>
        <a:hlink>
          <a:srgbClr val="FF9933"/>
        </a:hlink>
        <a:folHlink>
          <a:srgbClr val="CD9B6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HolyBible507 print PowerPlugs Templates for 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bicycle[1]</Template>
  <TotalTime>1861</TotalTime>
  <Words>3483</Words>
  <Application>Microsoft Office PowerPoint</Application>
  <PresentationFormat>Widescreen</PresentationFormat>
  <Paragraphs>250</Paragraphs>
  <Slides>39</Slides>
  <Notes>39</Notes>
  <HiddenSlides>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39</vt:i4>
      </vt:variant>
    </vt:vector>
  </HeadingPairs>
  <TitlesOfParts>
    <vt:vector size="68" baseType="lpstr">
      <vt:lpstr>Arial</vt:lpstr>
      <vt:lpstr>Calibri</vt:lpstr>
      <vt:lpstr>Cambria</vt:lpstr>
      <vt:lpstr>Impact</vt:lpstr>
      <vt:lpstr>Locator Bold</vt:lpstr>
      <vt:lpstr>Lucida Sans</vt:lpstr>
      <vt:lpstr>Monotype Sorts</vt:lpstr>
      <vt:lpstr>Tahoma</vt:lpstr>
      <vt:lpstr>Times New Roman</vt:lpstr>
      <vt:lpstr>Verdana</vt:lpstr>
      <vt:lpstr>Wingdings</vt:lpstr>
      <vt:lpstr>schoolbs[1]</vt:lpstr>
      <vt:lpstr>bicycle[1]</vt:lpstr>
      <vt:lpstr>Fusion[2] extreme color grids</vt:lpstr>
      <vt:lpstr>Ocean</vt:lpstr>
      <vt:lpstr>Orbit</vt:lpstr>
      <vt:lpstr>pencils[1]</vt:lpstr>
      <vt:lpstr>Speed[1]excellent</vt:lpstr>
      <vt:lpstr>Nature_0519 PowerPlugs Templates for PowerPoint</vt:lpstr>
      <vt:lpstr>HolyBible507 print PowerPlugs Templates for PowerPoint</vt:lpstr>
      <vt:lpstr>TR_0704 print PowerPlugs Templates for PowerPoint</vt:lpstr>
      <vt:lpstr>Family_Standard</vt:lpstr>
      <vt:lpstr>Family_0614 print PowerPlugs Templates for PowerPoint</vt:lpstr>
      <vt:lpstr>2_TR_0704 print PowerPlugs Templates for PowerPoint</vt:lpstr>
      <vt:lpstr>3_TR_0704 print PowerPlugs Templates for PowerPoint</vt:lpstr>
      <vt:lpstr>Competition</vt:lpstr>
      <vt:lpstr>template 00023</vt:lpstr>
      <vt:lpstr>3PuzzlePieces print PowerPlugs Templates for PowerPoint</vt:lpstr>
      <vt:lpstr>pencils[1]</vt:lpstr>
      <vt:lpstr>Digging  Deeper  as a  Father</vt:lpstr>
      <vt:lpstr>God Loves Kids</vt:lpstr>
      <vt:lpstr>A Father Must “Man up”  to Raising His Child</vt:lpstr>
      <vt:lpstr>The Marriage Needs to be Stable</vt:lpstr>
      <vt:lpstr>Love Yo’ Baby</vt:lpstr>
      <vt:lpstr>We May Need to Mentor Other’s Children</vt:lpstr>
      <vt:lpstr>No Perfect Parents</vt:lpstr>
      <vt:lpstr>Our Daddy</vt:lpstr>
      <vt:lpstr>Godly Kids</vt:lpstr>
      <vt:lpstr>God Has No Grandkids</vt:lpstr>
      <vt:lpstr>Commitment to Christ is the Best Apologetic for Christianity</vt:lpstr>
      <vt:lpstr>Keeping Trust</vt:lpstr>
      <vt:lpstr>Your Children Came With Instructions</vt:lpstr>
      <vt:lpstr>Your Children Came With Instructions</vt:lpstr>
      <vt:lpstr>Being on their side</vt:lpstr>
      <vt:lpstr>Fathers are to Provide for their Family</vt:lpstr>
      <vt:lpstr>Children Came To Be Taught God’s Laws</vt:lpstr>
      <vt:lpstr> Evangelize in the Home</vt:lpstr>
      <vt:lpstr>Reading to Older Children :</vt:lpstr>
      <vt:lpstr>Teach the Book of Proverbs</vt:lpstr>
      <vt:lpstr>Essentials to Teach (Proverbs &amp; Ecclesiastes)</vt:lpstr>
      <vt:lpstr>Look for “teachable moments.”</vt:lpstr>
      <vt:lpstr>Teachable Moments</vt:lpstr>
      <vt:lpstr>We Teach “God” To The Kids</vt:lpstr>
      <vt:lpstr>Next-Generation Apostasy</vt:lpstr>
      <vt:lpstr>The Curriculum of God</vt:lpstr>
      <vt:lpstr>The Curriculum </vt:lpstr>
      <vt:lpstr>Will You Pass It On?</vt:lpstr>
      <vt:lpstr>Church</vt:lpstr>
      <vt:lpstr>How Do We Teach?</vt:lpstr>
      <vt:lpstr>Mom At Home?</vt:lpstr>
      <vt:lpstr>Discipline and Correction</vt:lpstr>
      <vt:lpstr>Physical  Discipline</vt:lpstr>
      <vt:lpstr>Rewards of Discipline</vt:lpstr>
      <vt:lpstr>Stepchildren</vt:lpstr>
      <vt:lpstr>Parenting Adult Children</vt:lpstr>
      <vt:lpstr>Parenting Adult Children</vt:lpstr>
      <vt:lpstr>Role Reversals</vt:lpstr>
      <vt:lpstr>Caring for Aged Parents</vt:lpstr>
    </vt:vector>
  </TitlesOfParts>
  <Company>Reconciliation Ministries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Sutherland</dc:creator>
  <cp:lastModifiedBy>Walt Robertson</cp:lastModifiedBy>
  <cp:revision>156</cp:revision>
  <dcterms:created xsi:type="dcterms:W3CDTF">2002-08-10T18:18:21Z</dcterms:created>
  <dcterms:modified xsi:type="dcterms:W3CDTF">2021-02-13T15:11:38Z</dcterms:modified>
</cp:coreProperties>
</file>