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748" r:id="rId3"/>
    <p:sldMasterId id="2147483751" r:id="rId4"/>
    <p:sldMasterId id="2147483785" r:id="rId5"/>
    <p:sldMasterId id="2147483797" r:id="rId6"/>
    <p:sldMasterId id="2147483800" r:id="rId7"/>
    <p:sldMasterId id="2147484474" r:id="rId8"/>
  </p:sldMasterIdLst>
  <p:notesMasterIdLst>
    <p:notesMasterId r:id="rId75"/>
  </p:notesMasterIdLst>
  <p:sldIdLst>
    <p:sldId id="256" r:id="rId9"/>
    <p:sldId id="257" r:id="rId10"/>
    <p:sldId id="292" r:id="rId11"/>
    <p:sldId id="293" r:id="rId12"/>
    <p:sldId id="294" r:id="rId13"/>
    <p:sldId id="295" r:id="rId14"/>
    <p:sldId id="296" r:id="rId15"/>
    <p:sldId id="297" r:id="rId16"/>
    <p:sldId id="298" r:id="rId17"/>
    <p:sldId id="258" r:id="rId18"/>
    <p:sldId id="312" r:id="rId19"/>
    <p:sldId id="261" r:id="rId20"/>
    <p:sldId id="262" r:id="rId21"/>
    <p:sldId id="263" r:id="rId22"/>
    <p:sldId id="264" r:id="rId23"/>
    <p:sldId id="265" r:id="rId24"/>
    <p:sldId id="287" r:id="rId25"/>
    <p:sldId id="316" r:id="rId26"/>
    <p:sldId id="266" r:id="rId27"/>
    <p:sldId id="259" r:id="rId28"/>
    <p:sldId id="260" r:id="rId29"/>
    <p:sldId id="268" r:id="rId30"/>
    <p:sldId id="267" r:id="rId31"/>
    <p:sldId id="269" r:id="rId32"/>
    <p:sldId id="270" r:id="rId33"/>
    <p:sldId id="271" r:id="rId34"/>
    <p:sldId id="274" r:id="rId35"/>
    <p:sldId id="272" r:id="rId36"/>
    <p:sldId id="317" r:id="rId37"/>
    <p:sldId id="273" r:id="rId38"/>
    <p:sldId id="275" r:id="rId39"/>
    <p:sldId id="277" r:id="rId40"/>
    <p:sldId id="276" r:id="rId41"/>
    <p:sldId id="279" r:id="rId42"/>
    <p:sldId id="290" r:id="rId43"/>
    <p:sldId id="313" r:id="rId44"/>
    <p:sldId id="315" r:id="rId45"/>
    <p:sldId id="280" r:id="rId46"/>
    <p:sldId id="281" r:id="rId47"/>
    <p:sldId id="282" r:id="rId48"/>
    <p:sldId id="283" r:id="rId49"/>
    <p:sldId id="284" r:id="rId50"/>
    <p:sldId id="278" r:id="rId51"/>
    <p:sldId id="318" r:id="rId52"/>
    <p:sldId id="285" r:id="rId53"/>
    <p:sldId id="288" r:id="rId54"/>
    <p:sldId id="289" r:id="rId55"/>
    <p:sldId id="291" r:id="rId56"/>
    <p:sldId id="319" r:id="rId57"/>
    <p:sldId id="320" r:id="rId58"/>
    <p:sldId id="321" r:id="rId59"/>
    <p:sldId id="322" r:id="rId60"/>
    <p:sldId id="327" r:id="rId61"/>
    <p:sldId id="303" r:id="rId62"/>
    <p:sldId id="305" r:id="rId63"/>
    <p:sldId id="314" r:id="rId64"/>
    <p:sldId id="326" r:id="rId65"/>
    <p:sldId id="306" r:id="rId66"/>
    <p:sldId id="307" r:id="rId67"/>
    <p:sldId id="310" r:id="rId68"/>
    <p:sldId id="308" r:id="rId69"/>
    <p:sldId id="309" r:id="rId70"/>
    <p:sldId id="311" r:id="rId71"/>
    <p:sldId id="323" r:id="rId72"/>
    <p:sldId id="324" r:id="rId73"/>
    <p:sldId id="325" r:id="rId7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635" autoAdjust="0"/>
    <p:restoredTop sz="94660"/>
  </p:normalViewPr>
  <p:slideViewPr>
    <p:cSldViewPr>
      <p:cViewPr varScale="1">
        <p:scale>
          <a:sx n="100" d="100"/>
          <a:sy n="100" d="100"/>
        </p:scale>
        <p:origin x="150" y="33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FB3A054-6074-4ED8-9638-BADCE3FF7C70}" type="datetimeFigureOut">
              <a:rPr lang="en-US"/>
              <a:pPr>
                <a:defRPr/>
              </a:pPr>
              <a:t>2/13/2021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D7F79EDC-3958-44A3-8411-229744A6D5C9}" type="slidenum">
              <a:rPr lang="en-US" altLang="en-US"/>
              <a:pPr>
                <a:defRPr/>
              </a:pPr>
              <a:t>‹#›</a:t>
            </a:fld>
            <a:endParaRPr lang="en-US" altLang="en-US"/>
          </a:p>
        </p:txBody>
      </p:sp>
    </p:spTree>
    <p:extLst>
      <p:ext uri="{BB962C8B-B14F-4D97-AF65-F5344CB8AC3E}">
        <p14:creationId xmlns:p14="http://schemas.microsoft.com/office/powerpoint/2010/main" val="14072559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CF6599B-350B-4D29-B5CB-2C8258E358F0}"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Reconciliation Ministries Network  www.RMNI.org</a:t>
            </a:r>
          </a:p>
        </p:txBody>
      </p:sp>
      <p:sp>
        <p:nvSpPr>
          <p:cNvPr id="2253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304B684B-1BC0-4619-880A-22FB7055911B}" type="datetime1">
              <a:rPr lang="en-US" smtClean="0"/>
              <a:pPr fontAlgn="base">
                <a:spcBef>
                  <a:spcPct val="0"/>
                </a:spcBef>
                <a:spcAft>
                  <a:spcPct val="0"/>
                </a:spcAft>
                <a:defRPr/>
              </a:pPr>
              <a:t>2/13/2021</a:t>
            </a:fld>
            <a:endParaRPr lang="en-US"/>
          </a:p>
        </p:txBody>
      </p:sp>
      <p:sp>
        <p:nvSpPr>
          <p:cNvPr id="2253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African Americans and Global Missions</a:t>
            </a:r>
          </a:p>
        </p:txBody>
      </p:sp>
      <p:sp>
        <p:nvSpPr>
          <p:cNvPr id="11674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F94B9E9-04F3-43EB-AF57-0F97DFD22270}" type="slidenum">
              <a:rPr lang="en-US" altLang="en-US" smtClean="0"/>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Reconciliation Ministries Network  www.RMNI.org</a:t>
            </a:r>
          </a:p>
        </p:txBody>
      </p:sp>
      <p:sp>
        <p:nvSpPr>
          <p:cNvPr id="22533"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304B684B-1BC0-4619-880A-22FB7055911B}" type="datetime1">
              <a:rPr lang="en-US" smtClean="0"/>
              <a:pPr fontAlgn="base">
                <a:spcBef>
                  <a:spcPct val="0"/>
                </a:spcBef>
                <a:spcAft>
                  <a:spcPct val="0"/>
                </a:spcAft>
                <a:defRPr/>
              </a:pPr>
              <a:t>2/13/2021</a:t>
            </a:fld>
            <a:endParaRPr lang="en-US"/>
          </a:p>
        </p:txBody>
      </p:sp>
      <p:sp>
        <p:nvSpPr>
          <p:cNvPr id="2253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African Americans and Global Missions</a:t>
            </a:r>
          </a:p>
        </p:txBody>
      </p:sp>
      <p:sp>
        <p:nvSpPr>
          <p:cNvPr id="11776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BF3DAC1-AAFD-41C2-B0FC-13F010554383}" type="slidenum">
              <a:rPr lang="en-US" altLang="en-US" smtClean="0"/>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Reconciliation Ministries Network  www.RMNI.org</a:t>
            </a:r>
          </a:p>
        </p:txBody>
      </p:sp>
      <p:sp>
        <p:nvSpPr>
          <p:cNvPr id="2355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5FE078BE-1D02-457D-8B7E-06E2F58DFEB7}" type="datetime1">
              <a:rPr lang="en-US" smtClean="0"/>
              <a:pPr fontAlgn="base">
                <a:spcBef>
                  <a:spcPct val="0"/>
                </a:spcBef>
                <a:spcAft>
                  <a:spcPct val="0"/>
                </a:spcAft>
                <a:defRPr/>
              </a:pPr>
              <a:t>2/13/2021</a:t>
            </a:fld>
            <a:endParaRPr lang="en-US"/>
          </a:p>
        </p:txBody>
      </p:sp>
      <p:sp>
        <p:nvSpPr>
          <p:cNvPr id="2355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African Americans and Global Missions</a:t>
            </a:r>
          </a:p>
        </p:txBody>
      </p:sp>
      <p:sp>
        <p:nvSpPr>
          <p:cNvPr id="11879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FA3AD9E-B28D-482E-A112-24333ECA356C}" type="slidenum">
              <a:rPr lang="en-US" altLang="en-US" smtClean="0"/>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Reconciliation Ministries Network  www.RMNI.org</a:t>
            </a:r>
          </a:p>
        </p:txBody>
      </p:sp>
      <p:sp>
        <p:nvSpPr>
          <p:cNvPr id="2458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3B7E222-3CB6-47B7-9964-9F63D70D4B13}" type="datetime1">
              <a:rPr lang="en-US" smtClean="0"/>
              <a:pPr fontAlgn="base">
                <a:spcBef>
                  <a:spcPct val="0"/>
                </a:spcBef>
                <a:spcAft>
                  <a:spcPct val="0"/>
                </a:spcAft>
                <a:defRPr/>
              </a:pPr>
              <a:t>2/13/2021</a:t>
            </a:fld>
            <a:endParaRPr lang="en-US"/>
          </a:p>
        </p:txBody>
      </p:sp>
      <p:sp>
        <p:nvSpPr>
          <p:cNvPr id="2458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African Americans and Global Missions</a:t>
            </a:r>
          </a:p>
        </p:txBody>
      </p:sp>
      <p:sp>
        <p:nvSpPr>
          <p:cNvPr id="11981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D49FF89-CF2C-47BB-8AFB-538BDA0315FB}" type="slidenum">
              <a:rPr lang="en-US" altLang="en-US" smtClean="0"/>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Reconciliation Ministries Network  www.RMNI.org</a:t>
            </a:r>
          </a:p>
        </p:txBody>
      </p:sp>
      <p:sp>
        <p:nvSpPr>
          <p:cNvPr id="2560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5DDF1C7-0664-4017-8C3B-06CFDB06CD79}" type="datetime1">
              <a:rPr lang="en-US" smtClean="0"/>
              <a:pPr fontAlgn="base">
                <a:spcBef>
                  <a:spcPct val="0"/>
                </a:spcBef>
                <a:spcAft>
                  <a:spcPct val="0"/>
                </a:spcAft>
                <a:defRPr/>
              </a:pPr>
              <a:t>2/13/2021</a:t>
            </a:fld>
            <a:endParaRPr lang="en-US"/>
          </a:p>
        </p:txBody>
      </p:sp>
      <p:sp>
        <p:nvSpPr>
          <p:cNvPr id="2560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African Americans and Global Missions</a:t>
            </a:r>
          </a:p>
        </p:txBody>
      </p:sp>
      <p:sp>
        <p:nvSpPr>
          <p:cNvPr id="12083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DA459C8-2E66-4881-A98B-FF1E6F64E618}" type="slidenum">
              <a:rPr lang="en-US" altLang="en-US" smtClean="0"/>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Reconciliation Ministries Network  www.RMNI.org</a:t>
            </a:r>
          </a:p>
        </p:txBody>
      </p:sp>
      <p:sp>
        <p:nvSpPr>
          <p:cNvPr id="2662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0E231D5-2174-4664-AEB0-D6F331F3F0E5}" type="datetime1">
              <a:rPr lang="en-US" smtClean="0"/>
              <a:pPr fontAlgn="base">
                <a:spcBef>
                  <a:spcPct val="0"/>
                </a:spcBef>
                <a:spcAft>
                  <a:spcPct val="0"/>
                </a:spcAft>
                <a:defRPr/>
              </a:pPr>
              <a:t>2/13/2021</a:t>
            </a:fld>
            <a:endParaRPr lang="en-US"/>
          </a:p>
        </p:txBody>
      </p:sp>
      <p:sp>
        <p:nvSpPr>
          <p:cNvPr id="2663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African Americans and Global Missions</a:t>
            </a:r>
          </a:p>
        </p:txBody>
      </p:sp>
      <p:sp>
        <p:nvSpPr>
          <p:cNvPr id="12186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34F3AB2-3521-471E-B447-1F445FA0D6CE}" type="slidenum">
              <a:rPr lang="en-US" altLang="en-US" smtClean="0"/>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9623A28-6405-4E64-809B-DB96F879B655}" type="slidenum">
              <a:rPr lang="en-US" altLang="en-US" smtClean="0"/>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52580" name="Header Placeholder 3"/>
          <p:cNvSpPr>
            <a:spLocks noGrp="1"/>
          </p:cNvSpPr>
          <p:nvPr>
            <p:ph type="hdr" sz="quarter"/>
          </p:nvPr>
        </p:nvSpPr>
        <p:spPr/>
        <p:txBody>
          <a:bodyPr/>
          <a:lstStyle/>
          <a:p>
            <a:pPr>
              <a:defRPr/>
            </a:pPr>
            <a:r>
              <a:rPr lang="en-US"/>
              <a:t>Reconciliation Ministries Network  www.RMNI.org</a:t>
            </a:r>
          </a:p>
        </p:txBody>
      </p:sp>
      <p:sp>
        <p:nvSpPr>
          <p:cNvPr id="152581" name="Date Placeholder 4"/>
          <p:cNvSpPr>
            <a:spLocks noGrp="1"/>
          </p:cNvSpPr>
          <p:nvPr>
            <p:ph type="dt" sz="quarter" idx="1"/>
          </p:nvPr>
        </p:nvSpPr>
        <p:spPr/>
        <p:txBody>
          <a:bodyPr/>
          <a:lstStyle/>
          <a:p>
            <a:pPr>
              <a:defRPr/>
            </a:pPr>
            <a:fld id="{B9CE19F5-08E5-4419-93D0-B24DAE89E242}" type="datetime1">
              <a:rPr lang="en-US" smtClean="0"/>
              <a:pPr>
                <a:defRPr/>
              </a:pPr>
              <a:t>2/13/2021</a:t>
            </a:fld>
            <a:endParaRPr lang="en-US"/>
          </a:p>
        </p:txBody>
      </p:sp>
      <p:sp>
        <p:nvSpPr>
          <p:cNvPr id="152582" name="Footer Placeholder 5"/>
          <p:cNvSpPr>
            <a:spLocks noGrp="1"/>
          </p:cNvSpPr>
          <p:nvPr>
            <p:ph type="ftr" sz="quarter" idx="4"/>
          </p:nvPr>
        </p:nvSpPr>
        <p:spPr/>
        <p:txBody>
          <a:bodyPr/>
          <a:lstStyle/>
          <a:p>
            <a:pPr>
              <a:defRPr/>
            </a:pPr>
            <a:r>
              <a:rPr lang="en-US"/>
              <a:t>African Americans and Global Missions</a:t>
            </a:r>
          </a:p>
        </p:txBody>
      </p:sp>
      <p:sp>
        <p:nvSpPr>
          <p:cNvPr id="12391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E0CB38A-FAD2-477B-8C22-51B8381D5456}" type="slidenum">
              <a:rPr lang="en-US" altLang="en-US" smtClean="0"/>
              <a:pPr>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52580" name="Header Placeholder 3"/>
          <p:cNvSpPr>
            <a:spLocks noGrp="1"/>
          </p:cNvSpPr>
          <p:nvPr>
            <p:ph type="hdr" sz="quarter"/>
          </p:nvPr>
        </p:nvSpPr>
        <p:spPr/>
        <p:txBody>
          <a:bodyPr/>
          <a:lstStyle/>
          <a:p>
            <a:pPr>
              <a:defRPr/>
            </a:pPr>
            <a:r>
              <a:rPr lang="en-US"/>
              <a:t>Reconciliation Ministries Network  www.RMNI.org</a:t>
            </a:r>
          </a:p>
        </p:txBody>
      </p:sp>
      <p:sp>
        <p:nvSpPr>
          <p:cNvPr id="152581" name="Date Placeholder 4"/>
          <p:cNvSpPr>
            <a:spLocks noGrp="1"/>
          </p:cNvSpPr>
          <p:nvPr>
            <p:ph type="dt" sz="quarter" idx="1"/>
          </p:nvPr>
        </p:nvSpPr>
        <p:spPr/>
        <p:txBody>
          <a:bodyPr/>
          <a:lstStyle/>
          <a:p>
            <a:pPr>
              <a:defRPr/>
            </a:pPr>
            <a:fld id="{B9CE19F5-08E5-4419-93D0-B24DAE89E242}" type="datetime1">
              <a:rPr lang="en-US" smtClean="0"/>
              <a:pPr>
                <a:defRPr/>
              </a:pPr>
              <a:t>2/13/2021</a:t>
            </a:fld>
            <a:endParaRPr lang="en-US"/>
          </a:p>
        </p:txBody>
      </p:sp>
      <p:sp>
        <p:nvSpPr>
          <p:cNvPr id="152582" name="Footer Placeholder 5"/>
          <p:cNvSpPr>
            <a:spLocks noGrp="1"/>
          </p:cNvSpPr>
          <p:nvPr>
            <p:ph type="ftr" sz="quarter" idx="4"/>
          </p:nvPr>
        </p:nvSpPr>
        <p:spPr/>
        <p:txBody>
          <a:bodyPr/>
          <a:lstStyle/>
          <a:p>
            <a:pPr>
              <a:defRPr/>
            </a:pPr>
            <a:r>
              <a:rPr lang="en-US"/>
              <a:t>African Americans and Global Missions</a:t>
            </a:r>
          </a:p>
        </p:txBody>
      </p:sp>
      <p:sp>
        <p:nvSpPr>
          <p:cNvPr id="12493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1F8D3CA-AEC7-4D47-A230-20341560EFAC}" type="slidenum">
              <a:rPr lang="en-US" altLang="en-US" smtClean="0"/>
              <a:pPr>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F4DBBB3-9D49-4816-A471-25371AD37127}" type="slidenum">
              <a:rPr lang="en-US" altLang="en-US" smtClean="0"/>
              <a:pPr>
                <a:spcBef>
                  <a:spcPct val="0"/>
                </a:spcBef>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D356BA4-ABA3-49AB-A1AC-D86F0396014C}" type="slidenum">
              <a:rPr lang="en-US" altLang="en-US" smtClean="0"/>
              <a:pPr>
                <a:spcBef>
                  <a:spcPct val="0"/>
                </a:spcBef>
              </a:pPr>
              <a:t>2</a:t>
            </a:fld>
            <a:endParaRPr lang="en-US" altLang="en-US"/>
          </a:p>
        </p:txBody>
      </p:sp>
      <p:sp>
        <p:nvSpPr>
          <p:cNvPr id="10854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70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Reconciliation Ministries Network  www.RMNI.org</a:t>
            </a:r>
          </a:p>
        </p:txBody>
      </p:sp>
      <p:sp>
        <p:nvSpPr>
          <p:cNvPr id="2970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75C1C26-F644-4479-9D6B-2715A4EBE22A}" type="datetime1">
              <a:rPr lang="en-US" smtClean="0"/>
              <a:pPr fontAlgn="base">
                <a:spcBef>
                  <a:spcPct val="0"/>
                </a:spcBef>
                <a:spcAft>
                  <a:spcPct val="0"/>
                </a:spcAft>
                <a:defRPr/>
              </a:pPr>
              <a:t>2/13/2021</a:t>
            </a:fld>
            <a:endParaRPr lang="en-US"/>
          </a:p>
        </p:txBody>
      </p:sp>
      <p:sp>
        <p:nvSpPr>
          <p:cNvPr id="2970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African Americans and Global Missions</a:t>
            </a:r>
          </a:p>
        </p:txBody>
      </p:sp>
      <p:sp>
        <p:nvSpPr>
          <p:cNvPr id="12698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F86E981-7441-4024-8F08-150F11E3CD1A}" type="slidenum">
              <a:rPr lang="en-US" altLang="en-US" smtClean="0"/>
              <a:pPr>
                <a:spcBef>
                  <a:spcPct val="0"/>
                </a:spcBef>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Reconciliation Ministries Network  www.RMNI.org</a:t>
            </a:r>
          </a:p>
        </p:txBody>
      </p:sp>
      <p:sp>
        <p:nvSpPr>
          <p:cNvPr id="3072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BE676D8-7780-46C5-9AAF-CFD334C87CB8}" type="datetime1">
              <a:rPr lang="en-US" smtClean="0"/>
              <a:pPr fontAlgn="base">
                <a:spcBef>
                  <a:spcPct val="0"/>
                </a:spcBef>
                <a:spcAft>
                  <a:spcPct val="0"/>
                </a:spcAft>
                <a:defRPr/>
              </a:pPr>
              <a:t>2/13/2021</a:t>
            </a:fld>
            <a:endParaRPr lang="en-US"/>
          </a:p>
        </p:txBody>
      </p:sp>
      <p:sp>
        <p:nvSpPr>
          <p:cNvPr id="3072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African Americans and Global Missions</a:t>
            </a:r>
          </a:p>
        </p:txBody>
      </p:sp>
      <p:sp>
        <p:nvSpPr>
          <p:cNvPr id="12800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B3E84ED-37B5-43EB-BECD-8DAE52BE2D28}" type="slidenum">
              <a:rPr lang="en-US" altLang="en-US" smtClean="0"/>
              <a:pPr>
                <a:spcBef>
                  <a:spcPct val="0"/>
                </a:spcBef>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E45E503-7C20-4531-A526-350B287BE59B}" type="slidenum">
              <a:rPr lang="en-US" altLang="en-US" smtClean="0"/>
              <a:pPr>
                <a:spcBef>
                  <a:spcPct val="0"/>
                </a:spcBef>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FD836CA-44FC-43E0-AF3B-20250BA5CB82}" type="slidenum">
              <a:rPr lang="en-US" altLang="en-US" smtClean="0"/>
              <a:pPr>
                <a:spcBef>
                  <a:spcPct val="0"/>
                </a:spcBef>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23908" name="Header Placeholder 3"/>
          <p:cNvSpPr>
            <a:spLocks noGrp="1"/>
          </p:cNvSpPr>
          <p:nvPr>
            <p:ph type="hdr" sz="quarter"/>
          </p:nvPr>
        </p:nvSpPr>
        <p:spPr/>
        <p:txBody>
          <a:bodyPr/>
          <a:lstStyle/>
          <a:p>
            <a:pPr>
              <a:defRPr/>
            </a:pPr>
            <a:r>
              <a:rPr lang="en-US"/>
              <a:t>Reconciliation Ministries Network  www.RMNI.org</a:t>
            </a:r>
          </a:p>
        </p:txBody>
      </p:sp>
      <p:sp>
        <p:nvSpPr>
          <p:cNvPr id="123909" name="Date Placeholder 4"/>
          <p:cNvSpPr>
            <a:spLocks noGrp="1"/>
          </p:cNvSpPr>
          <p:nvPr>
            <p:ph type="dt" sz="quarter" idx="1"/>
          </p:nvPr>
        </p:nvSpPr>
        <p:spPr/>
        <p:txBody>
          <a:bodyPr/>
          <a:lstStyle/>
          <a:p>
            <a:pPr>
              <a:defRPr/>
            </a:pPr>
            <a:fld id="{9E604D5D-0DEC-4C7E-8CAA-ED041C4B2532}" type="datetime1">
              <a:rPr lang="en-US" smtClean="0"/>
              <a:pPr>
                <a:defRPr/>
              </a:pPr>
              <a:t>2/13/2021</a:t>
            </a:fld>
            <a:endParaRPr lang="en-US"/>
          </a:p>
        </p:txBody>
      </p:sp>
      <p:sp>
        <p:nvSpPr>
          <p:cNvPr id="123910" name="Footer Placeholder 5"/>
          <p:cNvSpPr>
            <a:spLocks noGrp="1"/>
          </p:cNvSpPr>
          <p:nvPr>
            <p:ph type="ftr" sz="quarter" idx="4"/>
          </p:nvPr>
        </p:nvSpPr>
        <p:spPr/>
        <p:txBody>
          <a:bodyPr/>
          <a:lstStyle/>
          <a:p>
            <a:pPr>
              <a:defRPr/>
            </a:pPr>
            <a:r>
              <a:rPr lang="en-US"/>
              <a:t>African Americans and Global Missions</a:t>
            </a:r>
          </a:p>
        </p:txBody>
      </p:sp>
      <p:sp>
        <p:nvSpPr>
          <p:cNvPr id="13107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6F175EA-6132-4A81-8D62-A6C8338095C1}" type="slidenum">
              <a:rPr lang="en-US" altLang="en-US" smtClean="0"/>
              <a:pPr>
                <a:spcBef>
                  <a:spcPct val="0"/>
                </a:spcBef>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24932" name="Header Placeholder 3"/>
          <p:cNvSpPr>
            <a:spLocks noGrp="1"/>
          </p:cNvSpPr>
          <p:nvPr>
            <p:ph type="hdr" sz="quarter"/>
          </p:nvPr>
        </p:nvSpPr>
        <p:spPr/>
        <p:txBody>
          <a:bodyPr/>
          <a:lstStyle/>
          <a:p>
            <a:pPr>
              <a:defRPr/>
            </a:pPr>
            <a:r>
              <a:rPr lang="en-US"/>
              <a:t>Reconciliation Ministries Network  www.RMNI.org</a:t>
            </a:r>
          </a:p>
        </p:txBody>
      </p:sp>
      <p:sp>
        <p:nvSpPr>
          <p:cNvPr id="124933" name="Date Placeholder 4"/>
          <p:cNvSpPr>
            <a:spLocks noGrp="1"/>
          </p:cNvSpPr>
          <p:nvPr>
            <p:ph type="dt" sz="quarter" idx="1"/>
          </p:nvPr>
        </p:nvSpPr>
        <p:spPr/>
        <p:txBody>
          <a:bodyPr/>
          <a:lstStyle/>
          <a:p>
            <a:pPr>
              <a:defRPr/>
            </a:pPr>
            <a:fld id="{6865702A-3254-47B3-A434-2BBDC399420D}" type="datetime1">
              <a:rPr lang="en-US" smtClean="0"/>
              <a:pPr>
                <a:defRPr/>
              </a:pPr>
              <a:t>2/13/2021</a:t>
            </a:fld>
            <a:endParaRPr lang="en-US"/>
          </a:p>
        </p:txBody>
      </p:sp>
      <p:sp>
        <p:nvSpPr>
          <p:cNvPr id="124934" name="Footer Placeholder 5"/>
          <p:cNvSpPr>
            <a:spLocks noGrp="1"/>
          </p:cNvSpPr>
          <p:nvPr>
            <p:ph type="ftr" sz="quarter" idx="4"/>
          </p:nvPr>
        </p:nvSpPr>
        <p:spPr/>
        <p:txBody>
          <a:bodyPr/>
          <a:lstStyle/>
          <a:p>
            <a:pPr>
              <a:defRPr/>
            </a:pPr>
            <a:r>
              <a:rPr lang="en-US"/>
              <a:t>African Americans and Global Missions</a:t>
            </a:r>
          </a:p>
        </p:txBody>
      </p:sp>
      <p:sp>
        <p:nvSpPr>
          <p:cNvPr id="13210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BBCE631-0F99-45D7-8939-1270EEEAF797}" type="slidenum">
              <a:rPr lang="en-US" altLang="en-US" smtClean="0"/>
              <a:pPr>
                <a:spcBef>
                  <a:spcPct val="0"/>
                </a:spcBef>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25956" name="Header Placeholder 3"/>
          <p:cNvSpPr>
            <a:spLocks noGrp="1"/>
          </p:cNvSpPr>
          <p:nvPr>
            <p:ph type="hdr" sz="quarter"/>
          </p:nvPr>
        </p:nvSpPr>
        <p:spPr/>
        <p:txBody>
          <a:bodyPr/>
          <a:lstStyle/>
          <a:p>
            <a:pPr>
              <a:defRPr/>
            </a:pPr>
            <a:r>
              <a:rPr lang="en-US"/>
              <a:t>Reconciliation Ministries Network  www.RMNI.org</a:t>
            </a:r>
          </a:p>
        </p:txBody>
      </p:sp>
      <p:sp>
        <p:nvSpPr>
          <p:cNvPr id="125957" name="Date Placeholder 4"/>
          <p:cNvSpPr>
            <a:spLocks noGrp="1"/>
          </p:cNvSpPr>
          <p:nvPr>
            <p:ph type="dt" sz="quarter" idx="1"/>
          </p:nvPr>
        </p:nvSpPr>
        <p:spPr/>
        <p:txBody>
          <a:bodyPr/>
          <a:lstStyle/>
          <a:p>
            <a:pPr>
              <a:defRPr/>
            </a:pPr>
            <a:fld id="{95859A95-E724-4D4F-8B6B-4A209F7ABFC7}" type="datetime1">
              <a:rPr lang="en-US" smtClean="0"/>
              <a:pPr>
                <a:defRPr/>
              </a:pPr>
              <a:t>2/13/2021</a:t>
            </a:fld>
            <a:endParaRPr lang="en-US"/>
          </a:p>
        </p:txBody>
      </p:sp>
      <p:sp>
        <p:nvSpPr>
          <p:cNvPr id="125958" name="Footer Placeholder 5"/>
          <p:cNvSpPr>
            <a:spLocks noGrp="1"/>
          </p:cNvSpPr>
          <p:nvPr>
            <p:ph type="ftr" sz="quarter" idx="4"/>
          </p:nvPr>
        </p:nvSpPr>
        <p:spPr/>
        <p:txBody>
          <a:bodyPr/>
          <a:lstStyle/>
          <a:p>
            <a:pPr>
              <a:defRPr/>
            </a:pPr>
            <a:r>
              <a:rPr lang="en-US"/>
              <a:t>African Americans and Global Missions</a:t>
            </a:r>
          </a:p>
        </p:txBody>
      </p:sp>
      <p:sp>
        <p:nvSpPr>
          <p:cNvPr id="13312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07E2268-4271-4B5D-84DB-2D8F1C5B878E}" type="slidenum">
              <a:rPr lang="en-US" altLang="en-US" smtClean="0"/>
              <a:pPr>
                <a:spcBef>
                  <a:spcPct val="0"/>
                </a:spcBef>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CCAF3B3-EC45-4802-800D-4E3FE3E110BC}" type="slidenum">
              <a:rPr lang="en-US" altLang="en-US" smtClean="0"/>
              <a:pPr>
                <a:spcBef>
                  <a:spcPct val="0"/>
                </a:spcBef>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26980" name="Header Placeholder 3"/>
          <p:cNvSpPr>
            <a:spLocks noGrp="1"/>
          </p:cNvSpPr>
          <p:nvPr>
            <p:ph type="hdr" sz="quarter"/>
          </p:nvPr>
        </p:nvSpPr>
        <p:spPr/>
        <p:txBody>
          <a:bodyPr/>
          <a:lstStyle/>
          <a:p>
            <a:pPr>
              <a:defRPr/>
            </a:pPr>
            <a:r>
              <a:rPr lang="en-US"/>
              <a:t>Reconciliation Ministries Network  www.RMNI.org</a:t>
            </a:r>
          </a:p>
        </p:txBody>
      </p:sp>
      <p:sp>
        <p:nvSpPr>
          <p:cNvPr id="126981" name="Date Placeholder 4"/>
          <p:cNvSpPr>
            <a:spLocks noGrp="1"/>
          </p:cNvSpPr>
          <p:nvPr>
            <p:ph type="dt" sz="quarter" idx="1"/>
          </p:nvPr>
        </p:nvSpPr>
        <p:spPr/>
        <p:txBody>
          <a:bodyPr/>
          <a:lstStyle/>
          <a:p>
            <a:pPr>
              <a:defRPr/>
            </a:pPr>
            <a:fld id="{80C3F6F4-7F80-4B57-9E04-6449E6FF2913}" type="datetime1">
              <a:rPr lang="en-US" smtClean="0"/>
              <a:pPr>
                <a:defRPr/>
              </a:pPr>
              <a:t>2/13/2021</a:t>
            </a:fld>
            <a:endParaRPr lang="en-US"/>
          </a:p>
        </p:txBody>
      </p:sp>
      <p:sp>
        <p:nvSpPr>
          <p:cNvPr id="126982" name="Footer Placeholder 5"/>
          <p:cNvSpPr>
            <a:spLocks noGrp="1"/>
          </p:cNvSpPr>
          <p:nvPr>
            <p:ph type="ftr" sz="quarter" idx="4"/>
          </p:nvPr>
        </p:nvSpPr>
        <p:spPr/>
        <p:txBody>
          <a:bodyPr/>
          <a:lstStyle/>
          <a:p>
            <a:pPr>
              <a:defRPr/>
            </a:pPr>
            <a:r>
              <a:rPr lang="en-US"/>
              <a:t>African Americans and Global Missions</a:t>
            </a:r>
          </a:p>
        </p:txBody>
      </p:sp>
      <p:sp>
        <p:nvSpPr>
          <p:cNvPr id="13517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B7D1071-16E8-49ED-9787-77D28DB17A1D}" type="slidenum">
              <a:rPr lang="en-US" altLang="en-US" smtClean="0"/>
              <a:pPr>
                <a:spcBef>
                  <a:spcPct val="0"/>
                </a:spcBef>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26980" name="Header Placeholder 3"/>
          <p:cNvSpPr>
            <a:spLocks noGrp="1"/>
          </p:cNvSpPr>
          <p:nvPr>
            <p:ph type="hdr" sz="quarter"/>
          </p:nvPr>
        </p:nvSpPr>
        <p:spPr/>
        <p:txBody>
          <a:bodyPr/>
          <a:lstStyle/>
          <a:p>
            <a:pPr>
              <a:defRPr/>
            </a:pPr>
            <a:r>
              <a:rPr lang="en-US"/>
              <a:t>Reconciliation Ministries Network  www.RMNI.org</a:t>
            </a:r>
          </a:p>
        </p:txBody>
      </p:sp>
      <p:sp>
        <p:nvSpPr>
          <p:cNvPr id="126981" name="Date Placeholder 4"/>
          <p:cNvSpPr>
            <a:spLocks noGrp="1"/>
          </p:cNvSpPr>
          <p:nvPr>
            <p:ph type="dt" sz="quarter" idx="1"/>
          </p:nvPr>
        </p:nvSpPr>
        <p:spPr/>
        <p:txBody>
          <a:bodyPr/>
          <a:lstStyle/>
          <a:p>
            <a:pPr>
              <a:defRPr/>
            </a:pPr>
            <a:fld id="{80C3F6F4-7F80-4B57-9E04-6449E6FF2913}" type="datetime1">
              <a:rPr lang="en-US" smtClean="0"/>
              <a:pPr>
                <a:defRPr/>
              </a:pPr>
              <a:t>2/13/2021</a:t>
            </a:fld>
            <a:endParaRPr lang="en-US"/>
          </a:p>
        </p:txBody>
      </p:sp>
      <p:sp>
        <p:nvSpPr>
          <p:cNvPr id="126982" name="Footer Placeholder 5"/>
          <p:cNvSpPr>
            <a:spLocks noGrp="1"/>
          </p:cNvSpPr>
          <p:nvPr>
            <p:ph type="ftr" sz="quarter" idx="4"/>
          </p:nvPr>
        </p:nvSpPr>
        <p:spPr/>
        <p:txBody>
          <a:bodyPr/>
          <a:lstStyle/>
          <a:p>
            <a:pPr>
              <a:defRPr/>
            </a:pPr>
            <a:r>
              <a:rPr lang="en-US"/>
              <a:t>African Americans and Global Missions</a:t>
            </a:r>
          </a:p>
        </p:txBody>
      </p:sp>
      <p:sp>
        <p:nvSpPr>
          <p:cNvPr id="13619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C46AC81-1F6A-430F-9AD5-CAAFA93550BB}" type="slidenum">
              <a:rPr lang="en-US" altLang="en-US" smtClean="0"/>
              <a:pPr>
                <a:spcBef>
                  <a:spcPct val="0"/>
                </a:spcBef>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895AEEA-1634-410F-BB37-EA8CCD4B5208}" type="slidenum">
              <a:rPr lang="en-US" altLang="en-US" smtClean="0"/>
              <a:pPr>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28004" name="Header Placeholder 3"/>
          <p:cNvSpPr>
            <a:spLocks noGrp="1"/>
          </p:cNvSpPr>
          <p:nvPr>
            <p:ph type="hdr" sz="quarter"/>
          </p:nvPr>
        </p:nvSpPr>
        <p:spPr/>
        <p:txBody>
          <a:bodyPr/>
          <a:lstStyle/>
          <a:p>
            <a:pPr>
              <a:defRPr/>
            </a:pPr>
            <a:r>
              <a:rPr lang="en-US"/>
              <a:t>Reconciliation Ministries Network  www.RMNI.org</a:t>
            </a:r>
          </a:p>
        </p:txBody>
      </p:sp>
      <p:sp>
        <p:nvSpPr>
          <p:cNvPr id="128005" name="Date Placeholder 4"/>
          <p:cNvSpPr>
            <a:spLocks noGrp="1"/>
          </p:cNvSpPr>
          <p:nvPr>
            <p:ph type="dt" sz="quarter" idx="1"/>
          </p:nvPr>
        </p:nvSpPr>
        <p:spPr/>
        <p:txBody>
          <a:bodyPr/>
          <a:lstStyle/>
          <a:p>
            <a:pPr>
              <a:defRPr/>
            </a:pPr>
            <a:fld id="{F3BE1726-0070-4C8F-BC99-4B0D03DA412F}" type="datetime1">
              <a:rPr lang="en-US" smtClean="0"/>
              <a:pPr>
                <a:defRPr/>
              </a:pPr>
              <a:t>2/13/2021</a:t>
            </a:fld>
            <a:endParaRPr lang="en-US"/>
          </a:p>
        </p:txBody>
      </p:sp>
      <p:sp>
        <p:nvSpPr>
          <p:cNvPr id="128006" name="Footer Placeholder 5"/>
          <p:cNvSpPr>
            <a:spLocks noGrp="1"/>
          </p:cNvSpPr>
          <p:nvPr>
            <p:ph type="ftr" sz="quarter" idx="4"/>
          </p:nvPr>
        </p:nvSpPr>
        <p:spPr/>
        <p:txBody>
          <a:bodyPr/>
          <a:lstStyle/>
          <a:p>
            <a:pPr>
              <a:defRPr/>
            </a:pPr>
            <a:r>
              <a:rPr lang="en-US"/>
              <a:t>African Americans and Global Missions</a:t>
            </a:r>
          </a:p>
        </p:txBody>
      </p:sp>
      <p:sp>
        <p:nvSpPr>
          <p:cNvPr id="13722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8840391-54E4-4F8C-81AE-7212D6DCA86A}" type="slidenum">
              <a:rPr lang="en-US" altLang="en-US" smtClean="0"/>
              <a:pPr>
                <a:spcBef>
                  <a:spcPct val="0"/>
                </a:spcBef>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30052" name="Header Placeholder 3"/>
          <p:cNvSpPr>
            <a:spLocks noGrp="1"/>
          </p:cNvSpPr>
          <p:nvPr>
            <p:ph type="hdr" sz="quarter"/>
          </p:nvPr>
        </p:nvSpPr>
        <p:spPr/>
        <p:txBody>
          <a:bodyPr/>
          <a:lstStyle/>
          <a:p>
            <a:pPr>
              <a:defRPr/>
            </a:pPr>
            <a:r>
              <a:rPr lang="en-US"/>
              <a:t>Reconciliation Ministries Network  www.RMNI.org</a:t>
            </a:r>
          </a:p>
        </p:txBody>
      </p:sp>
      <p:sp>
        <p:nvSpPr>
          <p:cNvPr id="130053" name="Date Placeholder 4"/>
          <p:cNvSpPr>
            <a:spLocks noGrp="1"/>
          </p:cNvSpPr>
          <p:nvPr>
            <p:ph type="dt" sz="quarter" idx="1"/>
          </p:nvPr>
        </p:nvSpPr>
        <p:spPr/>
        <p:txBody>
          <a:bodyPr/>
          <a:lstStyle/>
          <a:p>
            <a:pPr>
              <a:defRPr/>
            </a:pPr>
            <a:fld id="{8DA58481-29D6-4DE8-9E27-31E9132916EE}" type="datetime1">
              <a:rPr lang="en-US" smtClean="0"/>
              <a:pPr>
                <a:defRPr/>
              </a:pPr>
              <a:t>2/13/2021</a:t>
            </a:fld>
            <a:endParaRPr lang="en-US"/>
          </a:p>
        </p:txBody>
      </p:sp>
      <p:sp>
        <p:nvSpPr>
          <p:cNvPr id="130054" name="Footer Placeholder 5"/>
          <p:cNvSpPr>
            <a:spLocks noGrp="1"/>
          </p:cNvSpPr>
          <p:nvPr>
            <p:ph type="ftr" sz="quarter" idx="4"/>
          </p:nvPr>
        </p:nvSpPr>
        <p:spPr/>
        <p:txBody>
          <a:bodyPr/>
          <a:lstStyle/>
          <a:p>
            <a:pPr>
              <a:defRPr/>
            </a:pPr>
            <a:r>
              <a:rPr lang="en-US"/>
              <a:t>African Americans and Global Missions</a:t>
            </a:r>
          </a:p>
        </p:txBody>
      </p:sp>
      <p:sp>
        <p:nvSpPr>
          <p:cNvPr id="13824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B3737F2-1B9A-4AF9-BC94-9B7EA596C87A}" type="slidenum">
              <a:rPr lang="en-US" altLang="en-US" smtClean="0"/>
              <a:pPr>
                <a:spcBef>
                  <a:spcPct val="0"/>
                </a:spcBef>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22884" name="Header Placeholder 3"/>
          <p:cNvSpPr>
            <a:spLocks noGrp="1"/>
          </p:cNvSpPr>
          <p:nvPr>
            <p:ph type="hdr" sz="quarter"/>
          </p:nvPr>
        </p:nvSpPr>
        <p:spPr/>
        <p:txBody>
          <a:bodyPr/>
          <a:lstStyle/>
          <a:p>
            <a:pPr>
              <a:defRPr/>
            </a:pPr>
            <a:r>
              <a:rPr lang="en-US"/>
              <a:t>Reconciliation Ministries Network  www.RMNI.org</a:t>
            </a:r>
          </a:p>
        </p:txBody>
      </p:sp>
      <p:sp>
        <p:nvSpPr>
          <p:cNvPr id="122885" name="Date Placeholder 4"/>
          <p:cNvSpPr>
            <a:spLocks noGrp="1"/>
          </p:cNvSpPr>
          <p:nvPr>
            <p:ph type="dt" sz="quarter" idx="1"/>
          </p:nvPr>
        </p:nvSpPr>
        <p:spPr/>
        <p:txBody>
          <a:bodyPr/>
          <a:lstStyle/>
          <a:p>
            <a:pPr>
              <a:defRPr/>
            </a:pPr>
            <a:fld id="{D059457E-000A-4E64-BFAF-7C82D2F8C321}" type="datetime1">
              <a:rPr lang="en-US" smtClean="0"/>
              <a:pPr>
                <a:defRPr/>
              </a:pPr>
              <a:t>2/13/2021</a:t>
            </a:fld>
            <a:endParaRPr lang="en-US"/>
          </a:p>
        </p:txBody>
      </p:sp>
      <p:sp>
        <p:nvSpPr>
          <p:cNvPr id="122886" name="Footer Placeholder 5"/>
          <p:cNvSpPr>
            <a:spLocks noGrp="1"/>
          </p:cNvSpPr>
          <p:nvPr>
            <p:ph type="ftr" sz="quarter" idx="4"/>
          </p:nvPr>
        </p:nvSpPr>
        <p:spPr/>
        <p:txBody>
          <a:bodyPr/>
          <a:lstStyle/>
          <a:p>
            <a:pPr>
              <a:defRPr/>
            </a:pPr>
            <a:r>
              <a:rPr lang="en-US"/>
              <a:t>African Americans and Global Missions</a:t>
            </a:r>
          </a:p>
        </p:txBody>
      </p:sp>
      <p:sp>
        <p:nvSpPr>
          <p:cNvPr id="13927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2BF4B10-57E0-40C0-AE9E-90393FF99913}" type="slidenum">
              <a:rPr lang="en-US" altLang="en-US" smtClean="0"/>
              <a:pPr>
                <a:spcBef>
                  <a:spcPct val="0"/>
                </a:spcBef>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21860" name="Header Placeholder 3"/>
          <p:cNvSpPr>
            <a:spLocks noGrp="1"/>
          </p:cNvSpPr>
          <p:nvPr>
            <p:ph type="hdr" sz="quarter"/>
          </p:nvPr>
        </p:nvSpPr>
        <p:spPr/>
        <p:txBody>
          <a:bodyPr/>
          <a:lstStyle/>
          <a:p>
            <a:pPr>
              <a:defRPr/>
            </a:pPr>
            <a:r>
              <a:rPr lang="en-US"/>
              <a:t>Reconciliation Ministries Network  www.RMNI.org</a:t>
            </a:r>
          </a:p>
        </p:txBody>
      </p:sp>
      <p:sp>
        <p:nvSpPr>
          <p:cNvPr id="121861" name="Date Placeholder 4"/>
          <p:cNvSpPr>
            <a:spLocks noGrp="1"/>
          </p:cNvSpPr>
          <p:nvPr>
            <p:ph type="dt" sz="quarter" idx="1"/>
          </p:nvPr>
        </p:nvSpPr>
        <p:spPr/>
        <p:txBody>
          <a:bodyPr/>
          <a:lstStyle/>
          <a:p>
            <a:pPr>
              <a:defRPr/>
            </a:pPr>
            <a:fld id="{093C7B1B-3801-4AC7-84E6-DF6DE56A152E}" type="datetime1">
              <a:rPr lang="en-US" smtClean="0"/>
              <a:pPr>
                <a:defRPr/>
              </a:pPr>
              <a:t>2/13/2021</a:t>
            </a:fld>
            <a:endParaRPr lang="en-US"/>
          </a:p>
        </p:txBody>
      </p:sp>
      <p:sp>
        <p:nvSpPr>
          <p:cNvPr id="121862" name="Footer Placeholder 5"/>
          <p:cNvSpPr>
            <a:spLocks noGrp="1"/>
          </p:cNvSpPr>
          <p:nvPr>
            <p:ph type="ftr" sz="quarter" idx="4"/>
          </p:nvPr>
        </p:nvSpPr>
        <p:spPr/>
        <p:txBody>
          <a:bodyPr/>
          <a:lstStyle/>
          <a:p>
            <a:pPr>
              <a:defRPr/>
            </a:pPr>
            <a:r>
              <a:rPr lang="en-US"/>
              <a:t>African Americans and Global Missions</a:t>
            </a:r>
          </a:p>
        </p:txBody>
      </p:sp>
      <p:sp>
        <p:nvSpPr>
          <p:cNvPr id="140295"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8FE600A-840A-454C-AFDE-B0FDE0CECF21}" type="slidenum">
              <a:rPr lang="en-US" altLang="en-US" smtClean="0"/>
              <a:pPr>
                <a:spcBef>
                  <a:spcPct val="0"/>
                </a:spcBef>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29028" name="Header Placeholder 3"/>
          <p:cNvSpPr>
            <a:spLocks noGrp="1"/>
          </p:cNvSpPr>
          <p:nvPr>
            <p:ph type="hdr" sz="quarter"/>
          </p:nvPr>
        </p:nvSpPr>
        <p:spPr/>
        <p:txBody>
          <a:bodyPr/>
          <a:lstStyle/>
          <a:p>
            <a:pPr>
              <a:defRPr/>
            </a:pPr>
            <a:r>
              <a:rPr lang="en-US"/>
              <a:t>Reconciliation Ministries Network  www.RMNI.org</a:t>
            </a:r>
          </a:p>
        </p:txBody>
      </p:sp>
      <p:sp>
        <p:nvSpPr>
          <p:cNvPr id="129029" name="Date Placeholder 4"/>
          <p:cNvSpPr>
            <a:spLocks noGrp="1"/>
          </p:cNvSpPr>
          <p:nvPr>
            <p:ph type="dt" sz="quarter" idx="1"/>
          </p:nvPr>
        </p:nvSpPr>
        <p:spPr/>
        <p:txBody>
          <a:bodyPr/>
          <a:lstStyle/>
          <a:p>
            <a:pPr>
              <a:defRPr/>
            </a:pPr>
            <a:fld id="{E8D13120-D812-482B-8AC8-6654FCE235CA}" type="datetime1">
              <a:rPr lang="en-US" smtClean="0"/>
              <a:pPr>
                <a:defRPr/>
              </a:pPr>
              <a:t>2/13/2021</a:t>
            </a:fld>
            <a:endParaRPr lang="en-US"/>
          </a:p>
        </p:txBody>
      </p:sp>
      <p:sp>
        <p:nvSpPr>
          <p:cNvPr id="129030" name="Footer Placeholder 5"/>
          <p:cNvSpPr>
            <a:spLocks noGrp="1"/>
          </p:cNvSpPr>
          <p:nvPr>
            <p:ph type="ftr" sz="quarter" idx="4"/>
          </p:nvPr>
        </p:nvSpPr>
        <p:spPr/>
        <p:txBody>
          <a:bodyPr/>
          <a:lstStyle/>
          <a:p>
            <a:pPr>
              <a:defRPr/>
            </a:pPr>
            <a:r>
              <a:rPr lang="en-US"/>
              <a:t>African Americans and Global Missions</a:t>
            </a:r>
          </a:p>
        </p:txBody>
      </p:sp>
      <p:sp>
        <p:nvSpPr>
          <p:cNvPr id="14131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61CB1B2-4557-4CC4-9C98-DD19DBEF47D2}" type="slidenum">
              <a:rPr lang="en-US" altLang="en-US" smtClean="0"/>
              <a:pPr>
                <a:spcBef>
                  <a:spcPct val="0"/>
                </a:spcBef>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B926CEA-B266-4D67-9510-02EDABFB4517}" type="slidenum">
              <a:rPr lang="en-US" altLang="en-US" smtClean="0"/>
              <a:pPr>
                <a:spcBef>
                  <a:spcPct val="0"/>
                </a:spcBef>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1E04BD9-409C-481B-99A3-E3A120FC3A2A}" type="slidenum">
              <a:rPr lang="en-US" altLang="en-US" smtClean="0"/>
              <a:pPr>
                <a:spcBef>
                  <a:spcPct val="0"/>
                </a:spcBef>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xfrm>
            <a:off x="382588" y="685800"/>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u="sng"/>
              <a:t>The Basic Problem:</a:t>
            </a:r>
          </a:p>
          <a:p>
            <a:r>
              <a:rPr lang="en-US" altLang="en-US"/>
              <a:t>Lack of knowledge and/or understanding of one’s part in God’s mission.</a:t>
            </a:r>
            <a:endParaRPr lang="en-US" altLang="en-US" b="1" u="sng"/>
          </a:p>
          <a:p>
            <a:endParaRPr lang="en-US" altLang="en-US" b="1" u="sng"/>
          </a:p>
          <a:p>
            <a:r>
              <a:rPr lang="en-US" altLang="en-US" b="1" u="sng"/>
              <a:t>What Scripture Says about it:</a:t>
            </a:r>
          </a:p>
          <a:p>
            <a:r>
              <a:rPr lang="en-US" altLang="en-US"/>
              <a:t>Matthew 28:20; Deuteronomy 6:6-7; Psalm 78:5-8; Proverbs 22:6</a:t>
            </a:r>
            <a:endParaRPr lang="en-US" altLang="en-US" b="1" u="sng"/>
          </a:p>
          <a:p>
            <a:endParaRPr lang="en-US" altLang="en-US" b="1" u="sng"/>
          </a:p>
          <a:p>
            <a:r>
              <a:rPr lang="en-US" altLang="en-US" b="1" u="sng"/>
              <a:t>Principle:</a:t>
            </a:r>
          </a:p>
          <a:p>
            <a:r>
              <a:rPr lang="en-US" altLang="en-US"/>
              <a:t>The church is to teach her people and train them in the ways of her Lord.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3DF838A-2D1A-43D3-8B39-4C0CC6A045A7}" type="slidenum">
              <a:rPr lang="en-US" altLang="en-US" smtClean="0"/>
              <a:pPr>
                <a:spcBef>
                  <a:spcPct val="0"/>
                </a:spcBef>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46436" name="Header Placeholder 3"/>
          <p:cNvSpPr>
            <a:spLocks noGrp="1"/>
          </p:cNvSpPr>
          <p:nvPr>
            <p:ph type="hdr" sz="quarter"/>
          </p:nvPr>
        </p:nvSpPr>
        <p:spPr/>
        <p:txBody>
          <a:bodyPr/>
          <a:lstStyle/>
          <a:p>
            <a:pPr>
              <a:defRPr/>
            </a:pPr>
            <a:r>
              <a:rPr lang="en-US"/>
              <a:t>Reconciliation Ministries Network  www.RMNI.org</a:t>
            </a:r>
          </a:p>
        </p:txBody>
      </p:sp>
      <p:sp>
        <p:nvSpPr>
          <p:cNvPr id="146437" name="Date Placeholder 4"/>
          <p:cNvSpPr>
            <a:spLocks noGrp="1"/>
          </p:cNvSpPr>
          <p:nvPr>
            <p:ph type="dt" sz="quarter" idx="1"/>
          </p:nvPr>
        </p:nvSpPr>
        <p:spPr/>
        <p:txBody>
          <a:bodyPr/>
          <a:lstStyle/>
          <a:p>
            <a:pPr>
              <a:defRPr/>
            </a:pPr>
            <a:fld id="{A3DAD39C-7A85-443E-9CD2-24A5B02C2E66}" type="datetime1">
              <a:rPr lang="en-US" smtClean="0"/>
              <a:pPr>
                <a:defRPr/>
              </a:pPr>
              <a:t>2/13/2021</a:t>
            </a:fld>
            <a:endParaRPr lang="en-US"/>
          </a:p>
        </p:txBody>
      </p:sp>
      <p:sp>
        <p:nvSpPr>
          <p:cNvPr id="146438" name="Footer Placeholder 5"/>
          <p:cNvSpPr>
            <a:spLocks noGrp="1"/>
          </p:cNvSpPr>
          <p:nvPr>
            <p:ph type="ftr" sz="quarter" idx="4"/>
          </p:nvPr>
        </p:nvSpPr>
        <p:spPr/>
        <p:txBody>
          <a:bodyPr/>
          <a:lstStyle/>
          <a:p>
            <a:pPr>
              <a:defRPr/>
            </a:pPr>
            <a:r>
              <a:rPr lang="en-US"/>
              <a:t>African Americans and Global Missions</a:t>
            </a:r>
          </a:p>
        </p:txBody>
      </p:sp>
      <p:sp>
        <p:nvSpPr>
          <p:cNvPr id="14643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A40B5F3-D31A-44C3-B014-B0A50F356CED}" type="slidenum">
              <a:rPr lang="en-US" altLang="en-US" smtClean="0"/>
              <a:pPr>
                <a:spcBef>
                  <a:spcPct val="0"/>
                </a:spcBef>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90EC75B-C731-4A27-AD73-D0810E7A5A58}" type="slidenum">
              <a:rPr lang="en-US" altLang="en-US" smtClean="0"/>
              <a:pPr>
                <a:spcBef>
                  <a:spcPct val="0"/>
                </a:spcBef>
              </a:pPr>
              <a:t>4</a:t>
            </a:fld>
            <a:endParaRPr lang="en-US" altLang="en-US"/>
          </a:p>
        </p:txBody>
      </p:sp>
      <p:sp>
        <p:nvSpPr>
          <p:cNvPr id="11059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47460" name="Header Placeholder 3"/>
          <p:cNvSpPr>
            <a:spLocks noGrp="1"/>
          </p:cNvSpPr>
          <p:nvPr>
            <p:ph type="hdr" sz="quarter"/>
          </p:nvPr>
        </p:nvSpPr>
        <p:spPr/>
        <p:txBody>
          <a:bodyPr/>
          <a:lstStyle/>
          <a:p>
            <a:pPr>
              <a:defRPr/>
            </a:pPr>
            <a:r>
              <a:rPr lang="en-US"/>
              <a:t>Reconciliation Ministries Network  www.RMNI.org</a:t>
            </a:r>
          </a:p>
        </p:txBody>
      </p:sp>
      <p:sp>
        <p:nvSpPr>
          <p:cNvPr id="147461" name="Date Placeholder 4"/>
          <p:cNvSpPr>
            <a:spLocks noGrp="1"/>
          </p:cNvSpPr>
          <p:nvPr>
            <p:ph type="dt" sz="quarter" idx="1"/>
          </p:nvPr>
        </p:nvSpPr>
        <p:spPr/>
        <p:txBody>
          <a:bodyPr/>
          <a:lstStyle/>
          <a:p>
            <a:pPr>
              <a:defRPr/>
            </a:pPr>
            <a:fld id="{8E1421F8-BB3E-48D2-9C15-D1C04F23ADF8}" type="datetime1">
              <a:rPr lang="en-US" smtClean="0"/>
              <a:pPr>
                <a:defRPr/>
              </a:pPr>
              <a:t>2/13/2021</a:t>
            </a:fld>
            <a:endParaRPr lang="en-US"/>
          </a:p>
        </p:txBody>
      </p:sp>
      <p:sp>
        <p:nvSpPr>
          <p:cNvPr id="147462" name="Footer Placeholder 5"/>
          <p:cNvSpPr>
            <a:spLocks noGrp="1"/>
          </p:cNvSpPr>
          <p:nvPr>
            <p:ph type="ftr" sz="quarter" idx="4"/>
          </p:nvPr>
        </p:nvSpPr>
        <p:spPr/>
        <p:txBody>
          <a:bodyPr/>
          <a:lstStyle/>
          <a:p>
            <a:pPr>
              <a:defRPr/>
            </a:pPr>
            <a:r>
              <a:rPr lang="en-US"/>
              <a:t>African Americans and Global Missions</a:t>
            </a:r>
          </a:p>
        </p:txBody>
      </p:sp>
      <p:sp>
        <p:nvSpPr>
          <p:cNvPr id="14746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A23068F0-948C-474A-A97F-D77FAC89A39B}" type="slidenum">
              <a:rPr lang="en-US" altLang="en-US" smtClean="0"/>
              <a:pPr>
                <a:spcBef>
                  <a:spcPct val="0"/>
                </a:spcBef>
              </a:pPr>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48484" name="Header Placeholder 3"/>
          <p:cNvSpPr>
            <a:spLocks noGrp="1"/>
          </p:cNvSpPr>
          <p:nvPr>
            <p:ph type="hdr" sz="quarter"/>
          </p:nvPr>
        </p:nvSpPr>
        <p:spPr/>
        <p:txBody>
          <a:bodyPr/>
          <a:lstStyle/>
          <a:p>
            <a:pPr>
              <a:defRPr/>
            </a:pPr>
            <a:r>
              <a:rPr lang="en-US"/>
              <a:t>Reconciliation Ministries Network  www.RMNI.org</a:t>
            </a:r>
          </a:p>
        </p:txBody>
      </p:sp>
      <p:sp>
        <p:nvSpPr>
          <p:cNvPr id="148485" name="Date Placeholder 4"/>
          <p:cNvSpPr>
            <a:spLocks noGrp="1"/>
          </p:cNvSpPr>
          <p:nvPr>
            <p:ph type="dt" sz="quarter" idx="1"/>
          </p:nvPr>
        </p:nvSpPr>
        <p:spPr/>
        <p:txBody>
          <a:bodyPr/>
          <a:lstStyle/>
          <a:p>
            <a:pPr>
              <a:defRPr/>
            </a:pPr>
            <a:fld id="{A34900E2-C25E-4435-8530-583167F5496E}" type="datetime1">
              <a:rPr lang="en-US" smtClean="0"/>
              <a:pPr>
                <a:defRPr/>
              </a:pPr>
              <a:t>2/13/2021</a:t>
            </a:fld>
            <a:endParaRPr lang="en-US"/>
          </a:p>
        </p:txBody>
      </p:sp>
      <p:sp>
        <p:nvSpPr>
          <p:cNvPr id="148486" name="Footer Placeholder 5"/>
          <p:cNvSpPr>
            <a:spLocks noGrp="1"/>
          </p:cNvSpPr>
          <p:nvPr>
            <p:ph type="ftr" sz="quarter" idx="4"/>
          </p:nvPr>
        </p:nvSpPr>
        <p:spPr/>
        <p:txBody>
          <a:bodyPr/>
          <a:lstStyle/>
          <a:p>
            <a:pPr>
              <a:defRPr/>
            </a:pPr>
            <a:r>
              <a:rPr lang="en-US"/>
              <a:t>African Americans and Global Missions</a:t>
            </a:r>
          </a:p>
        </p:txBody>
      </p:sp>
      <p:sp>
        <p:nvSpPr>
          <p:cNvPr id="14848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7B5F48A-9FA8-4C67-87A3-C9AD0C832AC6}" type="slidenum">
              <a:rPr lang="en-US" altLang="en-US" smtClean="0"/>
              <a:pPr>
                <a:spcBef>
                  <a:spcPct val="0"/>
                </a:spcBef>
              </a:pPr>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49508" name="Header Placeholder 3"/>
          <p:cNvSpPr>
            <a:spLocks noGrp="1"/>
          </p:cNvSpPr>
          <p:nvPr>
            <p:ph type="hdr" sz="quarter"/>
          </p:nvPr>
        </p:nvSpPr>
        <p:spPr/>
        <p:txBody>
          <a:bodyPr/>
          <a:lstStyle/>
          <a:p>
            <a:pPr>
              <a:defRPr/>
            </a:pPr>
            <a:r>
              <a:rPr lang="en-US"/>
              <a:t>Reconciliation Ministries Network  www.RMNI.org</a:t>
            </a:r>
          </a:p>
        </p:txBody>
      </p:sp>
      <p:sp>
        <p:nvSpPr>
          <p:cNvPr id="149509" name="Date Placeholder 4"/>
          <p:cNvSpPr>
            <a:spLocks noGrp="1"/>
          </p:cNvSpPr>
          <p:nvPr>
            <p:ph type="dt" sz="quarter" idx="1"/>
          </p:nvPr>
        </p:nvSpPr>
        <p:spPr/>
        <p:txBody>
          <a:bodyPr/>
          <a:lstStyle/>
          <a:p>
            <a:pPr>
              <a:defRPr/>
            </a:pPr>
            <a:fld id="{46E5792F-626A-4BC5-B6C7-B08BA3E44A9B}" type="datetime1">
              <a:rPr lang="en-US" smtClean="0"/>
              <a:pPr>
                <a:defRPr/>
              </a:pPr>
              <a:t>2/13/2021</a:t>
            </a:fld>
            <a:endParaRPr lang="en-US"/>
          </a:p>
        </p:txBody>
      </p:sp>
      <p:sp>
        <p:nvSpPr>
          <p:cNvPr id="149510" name="Footer Placeholder 5"/>
          <p:cNvSpPr>
            <a:spLocks noGrp="1"/>
          </p:cNvSpPr>
          <p:nvPr>
            <p:ph type="ftr" sz="quarter" idx="4"/>
          </p:nvPr>
        </p:nvSpPr>
        <p:spPr/>
        <p:txBody>
          <a:bodyPr/>
          <a:lstStyle/>
          <a:p>
            <a:pPr>
              <a:defRPr/>
            </a:pPr>
            <a:r>
              <a:rPr lang="en-US"/>
              <a:t>African Americans and Global Missions</a:t>
            </a:r>
          </a:p>
        </p:txBody>
      </p:sp>
      <p:sp>
        <p:nvSpPr>
          <p:cNvPr id="14951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0F53889-C9F7-40B8-932A-638201CA442C}" type="slidenum">
              <a:rPr lang="en-US" altLang="en-US" smtClean="0"/>
              <a:pPr>
                <a:spcBef>
                  <a:spcPct val="0"/>
                </a:spcBef>
              </a:pPr>
              <a:t>42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22F92E3-B238-4383-8D4F-4EE06CD34039}" type="slidenum">
              <a:rPr lang="en-US" altLang="en-US" smtClean="0"/>
              <a:pPr>
                <a:spcBef>
                  <a:spcPct val="0"/>
                </a:spcBef>
              </a:pPr>
              <a:t>43</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17359F4C-73CF-4CD8-A44B-888B8255B6CF}" type="slidenum">
              <a:rPr lang="en-US" altLang="en-US" smtClean="0"/>
              <a:pPr>
                <a:spcBef>
                  <a:spcPct val="0"/>
                </a:spcBef>
              </a:pPr>
              <a:t>44</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50532" name="Header Placeholder 3"/>
          <p:cNvSpPr>
            <a:spLocks noGrp="1"/>
          </p:cNvSpPr>
          <p:nvPr>
            <p:ph type="hdr" sz="quarter"/>
          </p:nvPr>
        </p:nvSpPr>
        <p:spPr/>
        <p:txBody>
          <a:bodyPr/>
          <a:lstStyle/>
          <a:p>
            <a:pPr>
              <a:defRPr/>
            </a:pPr>
            <a:r>
              <a:rPr lang="en-US"/>
              <a:t>Reconciliation Ministries Network  www.RMNI.org</a:t>
            </a:r>
          </a:p>
        </p:txBody>
      </p:sp>
      <p:sp>
        <p:nvSpPr>
          <p:cNvPr id="150533" name="Date Placeholder 4"/>
          <p:cNvSpPr>
            <a:spLocks noGrp="1"/>
          </p:cNvSpPr>
          <p:nvPr>
            <p:ph type="dt" sz="quarter" idx="1"/>
          </p:nvPr>
        </p:nvSpPr>
        <p:spPr/>
        <p:txBody>
          <a:bodyPr/>
          <a:lstStyle/>
          <a:p>
            <a:pPr>
              <a:defRPr/>
            </a:pPr>
            <a:fld id="{2B37DDDC-02DB-4350-AF27-FA9F6FDF086B}" type="datetime1">
              <a:rPr lang="en-US" smtClean="0"/>
              <a:pPr>
                <a:defRPr/>
              </a:pPr>
              <a:t>2/13/2021</a:t>
            </a:fld>
            <a:endParaRPr lang="en-US"/>
          </a:p>
        </p:txBody>
      </p:sp>
      <p:sp>
        <p:nvSpPr>
          <p:cNvPr id="150534" name="Footer Placeholder 5"/>
          <p:cNvSpPr>
            <a:spLocks noGrp="1"/>
          </p:cNvSpPr>
          <p:nvPr>
            <p:ph type="ftr" sz="quarter" idx="4"/>
          </p:nvPr>
        </p:nvSpPr>
        <p:spPr/>
        <p:txBody>
          <a:bodyPr/>
          <a:lstStyle/>
          <a:p>
            <a:pPr>
              <a:defRPr/>
            </a:pPr>
            <a:r>
              <a:rPr lang="en-US"/>
              <a:t>African Americans and Global Missions</a:t>
            </a:r>
          </a:p>
        </p:txBody>
      </p:sp>
      <p:sp>
        <p:nvSpPr>
          <p:cNvPr id="152583"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0AA6E6F-6241-481A-B82B-9B3678F7F2F6}" type="slidenum">
              <a:rPr lang="en-US" altLang="en-US" smtClean="0"/>
              <a:pPr>
                <a:spcBef>
                  <a:spcPct val="0"/>
                </a:spcBef>
              </a:pPr>
              <a:t>45</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50532" name="Header Placeholder 3"/>
          <p:cNvSpPr>
            <a:spLocks noGrp="1"/>
          </p:cNvSpPr>
          <p:nvPr>
            <p:ph type="hdr" sz="quarter"/>
          </p:nvPr>
        </p:nvSpPr>
        <p:spPr/>
        <p:txBody>
          <a:bodyPr/>
          <a:lstStyle/>
          <a:p>
            <a:pPr>
              <a:defRPr/>
            </a:pPr>
            <a:r>
              <a:rPr lang="en-US"/>
              <a:t>Reconciliation Ministries Network  www.RMNI.org</a:t>
            </a:r>
          </a:p>
        </p:txBody>
      </p:sp>
      <p:sp>
        <p:nvSpPr>
          <p:cNvPr id="150533" name="Date Placeholder 4"/>
          <p:cNvSpPr>
            <a:spLocks noGrp="1"/>
          </p:cNvSpPr>
          <p:nvPr>
            <p:ph type="dt" sz="quarter" idx="1"/>
          </p:nvPr>
        </p:nvSpPr>
        <p:spPr/>
        <p:txBody>
          <a:bodyPr/>
          <a:lstStyle/>
          <a:p>
            <a:pPr>
              <a:defRPr/>
            </a:pPr>
            <a:fld id="{2B37DDDC-02DB-4350-AF27-FA9F6FDF086B}" type="datetime1">
              <a:rPr lang="en-US" smtClean="0"/>
              <a:pPr>
                <a:defRPr/>
              </a:pPr>
              <a:t>2/13/2021</a:t>
            </a:fld>
            <a:endParaRPr lang="en-US"/>
          </a:p>
        </p:txBody>
      </p:sp>
      <p:sp>
        <p:nvSpPr>
          <p:cNvPr id="150534" name="Footer Placeholder 5"/>
          <p:cNvSpPr>
            <a:spLocks noGrp="1"/>
          </p:cNvSpPr>
          <p:nvPr>
            <p:ph type="ftr" sz="quarter" idx="4"/>
          </p:nvPr>
        </p:nvSpPr>
        <p:spPr/>
        <p:txBody>
          <a:bodyPr/>
          <a:lstStyle/>
          <a:p>
            <a:pPr>
              <a:defRPr/>
            </a:pPr>
            <a:r>
              <a:rPr lang="en-US"/>
              <a:t>African Americans and Global Missions</a:t>
            </a:r>
          </a:p>
        </p:txBody>
      </p:sp>
      <p:sp>
        <p:nvSpPr>
          <p:cNvPr id="15360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F58D161-0CEE-4730-8123-863DB4F8431A}" type="slidenum">
              <a:rPr lang="en-US" altLang="en-US" smtClean="0"/>
              <a:pPr>
                <a:spcBef>
                  <a:spcPct val="0"/>
                </a:spcBef>
              </a:pPr>
              <a:t>46</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50532" name="Header Placeholder 3"/>
          <p:cNvSpPr>
            <a:spLocks noGrp="1"/>
          </p:cNvSpPr>
          <p:nvPr>
            <p:ph type="hdr" sz="quarter"/>
          </p:nvPr>
        </p:nvSpPr>
        <p:spPr/>
        <p:txBody>
          <a:bodyPr/>
          <a:lstStyle/>
          <a:p>
            <a:pPr>
              <a:defRPr/>
            </a:pPr>
            <a:r>
              <a:rPr lang="en-US"/>
              <a:t>Reconciliation Ministries Network  www.RMNI.org</a:t>
            </a:r>
          </a:p>
        </p:txBody>
      </p:sp>
      <p:sp>
        <p:nvSpPr>
          <p:cNvPr id="150533" name="Date Placeholder 4"/>
          <p:cNvSpPr>
            <a:spLocks noGrp="1"/>
          </p:cNvSpPr>
          <p:nvPr>
            <p:ph type="dt" sz="quarter" idx="1"/>
          </p:nvPr>
        </p:nvSpPr>
        <p:spPr/>
        <p:txBody>
          <a:bodyPr/>
          <a:lstStyle/>
          <a:p>
            <a:pPr>
              <a:defRPr/>
            </a:pPr>
            <a:fld id="{2B37DDDC-02DB-4350-AF27-FA9F6FDF086B}" type="datetime1">
              <a:rPr lang="en-US" smtClean="0"/>
              <a:pPr>
                <a:defRPr/>
              </a:pPr>
              <a:t>2/13/2021</a:t>
            </a:fld>
            <a:endParaRPr lang="en-US"/>
          </a:p>
        </p:txBody>
      </p:sp>
      <p:sp>
        <p:nvSpPr>
          <p:cNvPr id="150534" name="Footer Placeholder 5"/>
          <p:cNvSpPr>
            <a:spLocks noGrp="1"/>
          </p:cNvSpPr>
          <p:nvPr>
            <p:ph type="ftr" sz="quarter" idx="4"/>
          </p:nvPr>
        </p:nvSpPr>
        <p:spPr/>
        <p:txBody>
          <a:bodyPr/>
          <a:lstStyle/>
          <a:p>
            <a:pPr>
              <a:defRPr/>
            </a:pPr>
            <a:r>
              <a:rPr lang="en-US"/>
              <a:t>African Americans and Global Missions</a:t>
            </a:r>
          </a:p>
        </p:txBody>
      </p:sp>
      <p:sp>
        <p:nvSpPr>
          <p:cNvPr id="154631"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854A64D-2FC9-46C0-8797-9CCA9129097B}" type="slidenum">
              <a:rPr lang="en-US" altLang="en-US" smtClean="0"/>
              <a:pPr>
                <a:spcBef>
                  <a:spcPct val="0"/>
                </a:spcBef>
              </a:pPr>
              <a:t>47</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2EDAE2F-8501-4FE3-A50E-2FE3ECBEA7C8}" type="slidenum">
              <a:rPr lang="en-US" altLang="en-US" smtClean="0"/>
              <a:pPr>
                <a:spcBef>
                  <a:spcPct val="0"/>
                </a:spcBef>
              </a:pPr>
              <a:t>48</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84225" indent="-301625">
              <a:spcBef>
                <a:spcPct val="30000"/>
              </a:spcBef>
              <a:defRPr sz="1200">
                <a:solidFill>
                  <a:schemeClr val="tx1"/>
                </a:solidFill>
                <a:latin typeface="Calibri" pitchFamily="34" charset="0"/>
              </a:defRPr>
            </a:lvl2pPr>
            <a:lvl3pPr marL="1208088" indent="-241300">
              <a:spcBef>
                <a:spcPct val="30000"/>
              </a:spcBef>
              <a:defRPr sz="12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pPr>
            <a:fld id="{3CEDC2BC-6694-43ED-9274-581798BA0E67}" type="slidenum">
              <a:rPr lang="en-US" altLang="en-US" sz="1300" smtClean="0"/>
              <a:pPr>
                <a:spcBef>
                  <a:spcPct val="0"/>
                </a:spcBef>
              </a:pPr>
              <a:t>49</a:t>
            </a:fld>
            <a:endParaRPr lang="en-US" altLang="en-US" sz="1300"/>
          </a:p>
        </p:txBody>
      </p:sp>
      <p:sp>
        <p:nvSpPr>
          <p:cNvPr id="15667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C7CB4B9-B688-4300-90F4-A427B692BBA7}" type="slidenum">
              <a:rPr lang="en-US" altLang="en-US" smtClean="0"/>
              <a:pPr>
                <a:spcBef>
                  <a:spcPct val="0"/>
                </a:spcBef>
              </a:pPr>
              <a:t>5</a:t>
            </a:fld>
            <a:endParaRPr lang="en-US" altLang="en-US"/>
          </a:p>
        </p:txBody>
      </p:sp>
      <p:sp>
        <p:nvSpPr>
          <p:cNvPr id="11161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itchFamily="34" charset="0"/>
            </a:endParaRPr>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5E1D31A-C642-4A44-BB5B-F29E171DFD57}" type="slidenum">
              <a:rPr lang="en-US" altLang="en-US" sz="1300" smtClean="0">
                <a:solidFill>
                  <a:srgbClr val="000000"/>
                </a:solidFill>
                <a:latin typeface="Arial" pitchFamily="34" charset="0"/>
              </a:rPr>
              <a:pPr>
                <a:spcBef>
                  <a:spcPct val="0"/>
                </a:spcBef>
              </a:pPr>
              <a:t>50</a:t>
            </a:fld>
            <a:endParaRPr lang="en-US" altLang="en-US" sz="1300">
              <a:solidFill>
                <a:srgbClr val="000000"/>
              </a:solidFill>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9F6EC41-218C-4479-98DC-B98539FF1246}" type="slidenum">
              <a:rPr lang="en-US" altLang="en-US" sz="1300" smtClean="0">
                <a:solidFill>
                  <a:srgbClr val="000000"/>
                </a:solidFill>
              </a:rPr>
              <a:pPr>
                <a:spcBef>
                  <a:spcPct val="0"/>
                </a:spcBef>
              </a:pPr>
              <a:t>52</a:t>
            </a:fld>
            <a:endParaRPr lang="en-US" altLang="en-US" sz="1300">
              <a:solidFill>
                <a:srgbClr val="000000"/>
              </a:solidFill>
            </a:endParaRPr>
          </a:p>
        </p:txBody>
      </p:sp>
      <p:sp>
        <p:nvSpPr>
          <p:cNvPr id="15872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825C503-14FC-4729-B834-EF7D12684A2F}" type="slidenum">
              <a:rPr lang="en-US" altLang="en-US" smtClean="0"/>
              <a:pPr>
                <a:spcBef>
                  <a:spcPct val="0"/>
                </a:spcBef>
              </a:pPr>
              <a:t>53</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0EAA003-DBFA-4CA3-8AED-A195DEF79D9B}" type="slidenum">
              <a:rPr lang="en-US" altLang="en-US" smtClean="0"/>
              <a:pPr>
                <a:spcBef>
                  <a:spcPct val="0"/>
                </a:spcBef>
              </a:pPr>
              <a:t>54</a:t>
            </a:fld>
            <a:endParaRPr lang="en-US" altLang="en-US"/>
          </a:p>
        </p:txBody>
      </p:sp>
      <p:sp>
        <p:nvSpPr>
          <p:cNvPr id="16077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54628" name="Header Placeholder 3"/>
          <p:cNvSpPr>
            <a:spLocks noGrp="1"/>
          </p:cNvSpPr>
          <p:nvPr>
            <p:ph type="hdr" sz="quarter"/>
          </p:nvPr>
        </p:nvSpPr>
        <p:spPr/>
        <p:txBody>
          <a:bodyPr/>
          <a:lstStyle/>
          <a:p>
            <a:pPr>
              <a:defRPr/>
            </a:pPr>
            <a:r>
              <a:rPr lang="en-US"/>
              <a:t>Reconciliation Ministries Network  www.RMNI.org</a:t>
            </a:r>
          </a:p>
        </p:txBody>
      </p:sp>
      <p:sp>
        <p:nvSpPr>
          <p:cNvPr id="154629" name="Date Placeholder 4"/>
          <p:cNvSpPr>
            <a:spLocks noGrp="1"/>
          </p:cNvSpPr>
          <p:nvPr>
            <p:ph type="dt" sz="quarter" idx="1"/>
          </p:nvPr>
        </p:nvSpPr>
        <p:spPr/>
        <p:txBody>
          <a:bodyPr/>
          <a:lstStyle/>
          <a:p>
            <a:pPr>
              <a:defRPr/>
            </a:pPr>
            <a:fld id="{38EF6AFB-4141-4776-A72F-A32EE6D9FA1B}" type="datetime1">
              <a:rPr lang="en-US" smtClean="0"/>
              <a:pPr>
                <a:defRPr/>
              </a:pPr>
              <a:t>2/13/2021</a:t>
            </a:fld>
            <a:endParaRPr lang="en-US"/>
          </a:p>
        </p:txBody>
      </p:sp>
      <p:sp>
        <p:nvSpPr>
          <p:cNvPr id="154630" name="Footer Placeholder 5"/>
          <p:cNvSpPr>
            <a:spLocks noGrp="1"/>
          </p:cNvSpPr>
          <p:nvPr>
            <p:ph type="ftr" sz="quarter" idx="4"/>
          </p:nvPr>
        </p:nvSpPr>
        <p:spPr/>
        <p:txBody>
          <a:bodyPr/>
          <a:lstStyle/>
          <a:p>
            <a:pPr>
              <a:defRPr/>
            </a:pPr>
            <a:r>
              <a:rPr lang="en-US"/>
              <a:t>African Americans and Global Missions</a:t>
            </a:r>
          </a:p>
        </p:txBody>
      </p:sp>
      <p:sp>
        <p:nvSpPr>
          <p:cNvPr id="161799"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635A952-B7F3-4139-8C18-B37E91DF6F42}" type="slidenum">
              <a:rPr lang="en-US" altLang="en-US" smtClean="0"/>
              <a:pPr>
                <a:spcBef>
                  <a:spcPct val="0"/>
                </a:spcBef>
              </a:pPr>
              <a:t>55</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8DBE31D-BE2D-4506-A7CE-D4BFE5F6EB85}" type="slidenum">
              <a:rPr lang="en-US" altLang="en-US" smtClean="0"/>
              <a:pPr>
                <a:spcBef>
                  <a:spcPct val="0"/>
                </a:spcBef>
              </a:pPr>
              <a:t>56</a:t>
            </a:fld>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53604" name="Header Placeholder 3"/>
          <p:cNvSpPr>
            <a:spLocks noGrp="1"/>
          </p:cNvSpPr>
          <p:nvPr>
            <p:ph type="hdr" sz="quarter"/>
          </p:nvPr>
        </p:nvSpPr>
        <p:spPr/>
        <p:txBody>
          <a:bodyPr/>
          <a:lstStyle/>
          <a:p>
            <a:pPr>
              <a:defRPr/>
            </a:pPr>
            <a:r>
              <a:rPr lang="en-US"/>
              <a:t>Reconciliation Ministries Network  www.RMNI.org</a:t>
            </a:r>
          </a:p>
        </p:txBody>
      </p:sp>
      <p:sp>
        <p:nvSpPr>
          <p:cNvPr id="153605" name="Date Placeholder 4"/>
          <p:cNvSpPr>
            <a:spLocks noGrp="1"/>
          </p:cNvSpPr>
          <p:nvPr>
            <p:ph type="dt" sz="quarter" idx="1"/>
          </p:nvPr>
        </p:nvSpPr>
        <p:spPr/>
        <p:txBody>
          <a:bodyPr/>
          <a:lstStyle/>
          <a:p>
            <a:pPr>
              <a:defRPr/>
            </a:pPr>
            <a:fld id="{A83228A6-64B9-4B03-A51B-11DE408DC562}" type="datetime1">
              <a:rPr lang="en-US" smtClean="0"/>
              <a:pPr>
                <a:defRPr/>
              </a:pPr>
              <a:t>2/13/2021</a:t>
            </a:fld>
            <a:endParaRPr lang="en-US"/>
          </a:p>
        </p:txBody>
      </p:sp>
      <p:sp>
        <p:nvSpPr>
          <p:cNvPr id="153606" name="Footer Placeholder 5"/>
          <p:cNvSpPr>
            <a:spLocks noGrp="1"/>
          </p:cNvSpPr>
          <p:nvPr>
            <p:ph type="ftr" sz="quarter" idx="4"/>
          </p:nvPr>
        </p:nvSpPr>
        <p:spPr/>
        <p:txBody>
          <a:bodyPr/>
          <a:lstStyle/>
          <a:p>
            <a:pPr>
              <a:defRPr/>
            </a:pPr>
            <a:r>
              <a:rPr lang="en-US"/>
              <a:t>African Americans and Global Missions</a:t>
            </a:r>
          </a:p>
        </p:txBody>
      </p:sp>
      <p:sp>
        <p:nvSpPr>
          <p:cNvPr id="16384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02F3BEE-1F95-43C4-91FF-29C4EDB5A372}" type="slidenum">
              <a:rPr lang="en-US" altLang="en-US" smtClean="0"/>
              <a:pPr>
                <a:spcBef>
                  <a:spcPct val="0"/>
                </a:spcBef>
              </a:pPr>
              <a:t>57</a:t>
            </a:fld>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AECFD6D-8AE8-4AD6-912E-CE299F2E4E24}" type="slidenum">
              <a:rPr lang="en-US" altLang="en-US" smtClean="0"/>
              <a:pPr>
                <a:spcBef>
                  <a:spcPct val="0"/>
                </a:spcBef>
              </a:pPr>
              <a:t>58</a:t>
            </a:fld>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9B53E88-F32E-42B0-8DAD-18EB710C570C}" type="slidenum">
              <a:rPr lang="en-US" altLang="en-US" smtClean="0"/>
              <a:pPr>
                <a:spcBef>
                  <a:spcPct val="0"/>
                </a:spcBef>
              </a:pPr>
              <a:t>59</a:t>
            </a:fld>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6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D94E312-4735-4A6A-A487-C60E0704C93F}" type="slidenum">
              <a:rPr lang="en-US" altLang="en-US" smtClean="0"/>
              <a:pPr>
                <a:spcBef>
                  <a:spcPct val="0"/>
                </a:spcBef>
              </a:pPr>
              <a:t>60</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1A8E8E7-2C23-43EB-9E52-D2642D74B2DD}" type="slidenum">
              <a:rPr lang="en-US" altLang="en-US" smtClean="0"/>
              <a:pPr>
                <a:spcBef>
                  <a:spcPct val="0"/>
                </a:spcBef>
              </a:pPr>
              <a:t>6</a:t>
            </a:fld>
            <a:endParaRPr lang="en-US" altLang="en-US"/>
          </a:p>
        </p:txBody>
      </p:sp>
      <p:sp>
        <p:nvSpPr>
          <p:cNvPr id="112643"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1D4AAE8-E9D1-4AF9-8659-418C6E9029F1}" type="slidenum">
              <a:rPr lang="en-US" altLang="en-US" smtClean="0"/>
              <a:pPr>
                <a:spcBef>
                  <a:spcPct val="0"/>
                </a:spcBef>
              </a:pPr>
              <a:t>61</a:t>
            </a:fld>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3209F9C-39D6-4417-8536-4F287932A53C}" type="slidenum">
              <a:rPr lang="en-US" altLang="en-US" smtClean="0"/>
              <a:pPr>
                <a:spcBef>
                  <a:spcPct val="0"/>
                </a:spcBef>
              </a:pPr>
              <a:t>62</a:t>
            </a:fld>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285EAB9-F011-44CE-8392-52C7969DCD05}" type="slidenum">
              <a:rPr lang="en-US" altLang="en-US" smtClean="0"/>
              <a:pPr>
                <a:spcBef>
                  <a:spcPct val="0"/>
                </a:spcBef>
              </a:pPr>
              <a:t>63</a:t>
            </a:fld>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3646B4C-65EC-4E0C-9466-5EE9EB011B12}" type="slidenum">
              <a:rPr lang="en-US" altLang="en-US" smtClean="0"/>
              <a:pPr>
                <a:spcBef>
                  <a:spcPct val="0"/>
                </a:spcBef>
              </a:pPr>
              <a:t>64</a:t>
            </a:fld>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9960076-C075-4DFC-B879-78CBF814C2BD}" type="slidenum">
              <a:rPr lang="en-US" altLang="en-US" smtClean="0"/>
              <a:pPr>
                <a:spcBef>
                  <a:spcPct val="0"/>
                </a:spcBef>
              </a:pPr>
              <a:t>65</a:t>
            </a:fld>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33C7BF0-B54F-4B50-9D3D-516A5D631754}" type="slidenum">
              <a:rPr lang="en-US" altLang="en-US" smtClean="0"/>
              <a:pPr>
                <a:spcBef>
                  <a:spcPct val="0"/>
                </a:spcBef>
              </a:pPr>
              <a:t>66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C91E1BD-4A51-49E1-B514-DB99DD7A3EB7}" type="slidenum">
              <a:rPr lang="en-US" altLang="en-US" smtClean="0"/>
              <a:pPr>
                <a:spcBef>
                  <a:spcPct val="0"/>
                </a:spcBef>
              </a:pPr>
              <a:t>7</a:t>
            </a:fld>
            <a:endParaRPr lang="en-US" altLang="en-US"/>
          </a:p>
        </p:txBody>
      </p:sp>
      <p:sp>
        <p:nvSpPr>
          <p:cNvPr id="11366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0B6BCF5-2BD8-449E-97CB-12D5B7714587}" type="slidenum">
              <a:rPr lang="en-US" altLang="en-US" smtClean="0"/>
              <a:pPr>
                <a:spcBef>
                  <a:spcPct val="0"/>
                </a:spcBef>
              </a:pPr>
              <a:t>8</a:t>
            </a:fld>
            <a:endParaRPr lang="en-US" altLang="en-US"/>
          </a:p>
        </p:txBody>
      </p:sp>
      <p:sp>
        <p:nvSpPr>
          <p:cNvPr id="11469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541ABD8-8938-48CF-82F7-A3CFC6E09306}" type="slidenum">
              <a:rPr lang="en-US" altLang="en-US" smtClean="0"/>
              <a:pPr>
                <a:spcBef>
                  <a:spcPct val="0"/>
                </a:spcBef>
              </a:pPr>
              <a:t>9</a:t>
            </a:fld>
            <a:endParaRPr lang="en-US" altLang="en-US"/>
          </a:p>
        </p:txBody>
      </p:sp>
      <p:sp>
        <p:nvSpPr>
          <p:cNvPr id="115715"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5162550"/>
            <a:ext cx="10871200" cy="857250"/>
          </a:xfrm>
        </p:spPr>
        <p:txBody>
          <a:bodyPr/>
          <a:lstStyle>
            <a:lvl1pPr>
              <a:defRPr>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1727200" y="6019800"/>
            <a:ext cx="8534400" cy="609600"/>
          </a:xfrm>
        </p:spPr>
        <p:txBody>
          <a:bodyPr/>
          <a:lstStyle>
            <a:lvl1pPr marL="0" indent="0" algn="ctr">
              <a:buFontTx/>
              <a:buNone/>
              <a:defRPr>
                <a:solidFill>
                  <a:schemeClr val="bg1"/>
                </a:solidFill>
              </a:defRPr>
            </a:lvl1pPr>
          </a:lstStyle>
          <a:p>
            <a:r>
              <a:rPr lang="en-US"/>
              <a:t>Click to edit Master subtitle style</a:t>
            </a:r>
          </a:p>
        </p:txBody>
      </p:sp>
      <p:sp>
        <p:nvSpPr>
          <p:cNvPr id="4" name="Rectangle 4"/>
          <p:cNvSpPr>
            <a:spLocks noGrp="1" noChangeArrowheads="1"/>
          </p:cNvSpPr>
          <p:nvPr>
            <p:ph type="dt" sz="half" idx="10"/>
          </p:nvPr>
        </p:nvSpPr>
        <p:spPr>
          <a:xfrm>
            <a:off x="609600" y="6613526"/>
            <a:ext cx="2844800" cy="168275"/>
          </a:xfrm>
        </p:spPr>
        <p:txBody>
          <a:bodyPr/>
          <a:lstStyle>
            <a:lvl1pPr>
              <a:defRPr/>
            </a:lvl1pPr>
          </a:lstStyle>
          <a:p>
            <a:pPr>
              <a:defRPr/>
            </a:pPr>
            <a:fld id="{CA320477-8E1B-41B0-B5CA-779D8FB04167}" type="datetimeFigureOut">
              <a:rPr lang="en-US"/>
              <a:pPr>
                <a:defRPr/>
              </a:pPr>
              <a:t>2/13/2021</a:t>
            </a:fld>
            <a:endParaRPr lang="en-US"/>
          </a:p>
        </p:txBody>
      </p:sp>
      <p:sp>
        <p:nvSpPr>
          <p:cNvPr id="5" name="Rectangle 5"/>
          <p:cNvSpPr>
            <a:spLocks noGrp="1" noChangeArrowheads="1"/>
          </p:cNvSpPr>
          <p:nvPr>
            <p:ph type="ftr" sz="quarter" idx="11"/>
          </p:nvPr>
        </p:nvSpPr>
        <p:spPr>
          <a:xfrm>
            <a:off x="4165600" y="6629400"/>
            <a:ext cx="3860800" cy="2286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629400"/>
            <a:ext cx="2844800" cy="228600"/>
          </a:xfrm>
        </p:spPr>
        <p:txBody>
          <a:bodyPr/>
          <a:lstStyle>
            <a:lvl1pPr>
              <a:defRPr/>
            </a:lvl1pPr>
          </a:lstStyle>
          <a:p>
            <a:pPr>
              <a:defRPr/>
            </a:pPr>
            <a:fld id="{4BBF20DA-592E-4235-8C24-862A031E5C2F}" type="slidenum">
              <a:rPr lang="en-US" altLang="en-US"/>
              <a:pPr>
                <a:defRPr/>
              </a:pPr>
              <a:t>‹#›</a:t>
            </a:fld>
            <a:endParaRPr lang="en-US" altLang="en-US"/>
          </a:p>
        </p:txBody>
      </p:sp>
    </p:spTree>
    <p:extLst>
      <p:ext uri="{BB962C8B-B14F-4D97-AF65-F5344CB8AC3E}">
        <p14:creationId xmlns:p14="http://schemas.microsoft.com/office/powerpoint/2010/main" val="3955237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FEE16CD-D033-4811-8B20-6B37246055CD}" type="datetimeFigureOut">
              <a:rPr lang="en-US"/>
              <a:pPr>
                <a:defRPr/>
              </a:pPr>
              <a:t>2/13/2021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8E86C0-42EA-4CFE-BC53-64BF7F65C345}" type="slidenum">
              <a:rPr lang="en-US" altLang="en-US"/>
              <a:pPr>
                <a:defRPr/>
              </a:pPr>
              <a:t>‹#›</a:t>
            </a:fld>
            <a:endParaRPr lang="en-US" altLang="en-US"/>
          </a:p>
        </p:txBody>
      </p:sp>
    </p:spTree>
    <p:extLst>
      <p:ext uri="{BB962C8B-B14F-4D97-AF65-F5344CB8AC3E}">
        <p14:creationId xmlns:p14="http://schemas.microsoft.com/office/powerpoint/2010/main" val="2434424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50400" y="838200"/>
            <a:ext cx="26416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25600" y="838200"/>
            <a:ext cx="77216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9027C3A-429A-4BBE-9490-1DCB3B3D958D}" type="datetimeFigureOut">
              <a:rPr lang="en-US"/>
              <a:pPr>
                <a:defRPr/>
              </a:pPr>
              <a:t>2/13/2021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0A3250-F32E-4BD3-B9D2-CED8734A9DB0}" type="slidenum">
              <a:rPr lang="en-US" altLang="en-US"/>
              <a:pPr>
                <a:defRPr/>
              </a:pPr>
              <a:t>‹#›</a:t>
            </a:fld>
            <a:endParaRPr lang="en-US" altLang="en-US"/>
          </a:p>
        </p:txBody>
      </p:sp>
    </p:spTree>
    <p:extLst>
      <p:ext uri="{BB962C8B-B14F-4D97-AF65-F5344CB8AC3E}">
        <p14:creationId xmlns:p14="http://schemas.microsoft.com/office/powerpoint/2010/main" val="1400152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03817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057400"/>
            <a:ext cx="8128000" cy="990600"/>
          </a:xfrm>
        </p:spPr>
        <p:txBody>
          <a:bodyPr/>
          <a:lstStyle/>
          <a:p>
            <a:r>
              <a:rPr lang="en-US"/>
              <a:t>Click to edit Master title style</a:t>
            </a:r>
          </a:p>
        </p:txBody>
      </p:sp>
      <p:sp>
        <p:nvSpPr>
          <p:cNvPr id="3" name="Text Placeholder 2"/>
          <p:cNvSpPr>
            <a:spLocks noGrp="1"/>
          </p:cNvSpPr>
          <p:nvPr>
            <p:ph type="body" sz="half" idx="1"/>
          </p:nvPr>
        </p:nvSpPr>
        <p:spPr>
          <a:xfrm>
            <a:off x="2133600" y="3276600"/>
            <a:ext cx="4470400" cy="281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07200" y="3276600"/>
            <a:ext cx="4470400" cy="1333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07200" y="4762500"/>
            <a:ext cx="4470400" cy="1333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29071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057400"/>
            <a:ext cx="8128000" cy="990600"/>
          </a:xfrm>
        </p:spPr>
        <p:txBody>
          <a:bodyPr/>
          <a:lstStyle/>
          <a:p>
            <a:r>
              <a:rPr lang="en-US"/>
              <a:t>Click to edit Master title style</a:t>
            </a:r>
          </a:p>
        </p:txBody>
      </p:sp>
      <p:sp>
        <p:nvSpPr>
          <p:cNvPr id="3" name="Text Placeholder 2"/>
          <p:cNvSpPr>
            <a:spLocks noGrp="1"/>
          </p:cNvSpPr>
          <p:nvPr>
            <p:ph type="body" sz="half" idx="1"/>
          </p:nvPr>
        </p:nvSpPr>
        <p:spPr>
          <a:xfrm>
            <a:off x="2133600" y="3276600"/>
            <a:ext cx="4470400" cy="281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3276600"/>
            <a:ext cx="4470400" cy="281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342063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33600" y="3276600"/>
            <a:ext cx="4470400" cy="281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7200" y="3276600"/>
            <a:ext cx="4470400" cy="281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88035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5166888"/>
      </p:ext>
    </p:extLst>
  </p:cSld>
  <p:clrMapOvr>
    <a:masterClrMapping/>
  </p:clrMapOvr>
  <p:transition>
    <p:strips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8422033"/>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102749B-6963-411C-B242-DDEDC60D1473}" type="slidenum">
              <a:rPr lang="en-US" altLang="en-US"/>
              <a:pPr>
                <a:defRPr/>
              </a:pPr>
              <a:t>‹#›</a:t>
            </a:fld>
            <a:endParaRPr lang="en-US" altLang="en-US"/>
          </a:p>
        </p:txBody>
      </p:sp>
    </p:spTree>
    <p:extLst>
      <p:ext uri="{BB962C8B-B14F-4D97-AF65-F5344CB8AC3E}">
        <p14:creationId xmlns:p14="http://schemas.microsoft.com/office/powerpoint/2010/main" val="3810478862"/>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4800" y="76201"/>
            <a:ext cx="11582400" cy="936625"/>
          </a:xfrm>
          <a:effectLst>
            <a:outerShdw dist="35921" dir="2700000" algn="ctr" rotWithShape="0">
              <a:schemeClr val="bg2"/>
            </a:outerShdw>
          </a:effectLst>
        </p:spPr>
        <p:txBody>
          <a:bodyPr/>
          <a:lstStyle>
            <a:lvl1pPr algn="ctr">
              <a:defRPr sz="4400"/>
            </a:lvl1pPr>
          </a:lstStyle>
          <a:p>
            <a:r>
              <a:rPr lang="en-US"/>
              <a:t>Click to edit Master title style</a:t>
            </a:r>
          </a:p>
        </p:txBody>
      </p:sp>
      <p:sp>
        <p:nvSpPr>
          <p:cNvPr id="4099" name="Rectangle 3"/>
          <p:cNvSpPr>
            <a:spLocks noGrp="1" noChangeArrowheads="1"/>
          </p:cNvSpPr>
          <p:nvPr>
            <p:ph type="subTitle" idx="1"/>
          </p:nvPr>
        </p:nvSpPr>
        <p:spPr>
          <a:xfrm>
            <a:off x="1727200" y="1066800"/>
            <a:ext cx="8534400" cy="609600"/>
          </a:xfrm>
          <a:effectLst>
            <a:outerShdw dist="35921" dir="2700000" algn="ctr" rotWithShape="0">
              <a:schemeClr val="bg2"/>
            </a:outerShdw>
          </a:effectLst>
        </p:spPr>
        <p:txBody>
          <a:bodyPr/>
          <a:lstStyle>
            <a:lvl1pPr marL="0" indent="0" algn="ctr">
              <a:buFontTx/>
              <a:buNone/>
              <a:defRPr sz="2400" b="1"/>
            </a:lvl1pPr>
          </a:lstStyle>
          <a:p>
            <a:r>
              <a:rPr lang="en-US"/>
              <a:t>Click to edit Master subtitle style</a:t>
            </a:r>
          </a:p>
        </p:txBody>
      </p:sp>
      <p:sp>
        <p:nvSpPr>
          <p:cNvPr id="4" name="Rectangle 4"/>
          <p:cNvSpPr>
            <a:spLocks noGrp="1" noChangeArrowheads="1"/>
          </p:cNvSpPr>
          <p:nvPr>
            <p:ph type="dt" sz="half" idx="10"/>
          </p:nvPr>
        </p:nvSpPr>
        <p:spPr>
          <a:xfrm>
            <a:off x="609600" y="6689726"/>
            <a:ext cx="2844800" cy="168275"/>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689726"/>
            <a:ext cx="3860800" cy="168275"/>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689726"/>
            <a:ext cx="2844800" cy="168275"/>
          </a:xfrm>
        </p:spPr>
        <p:txBody>
          <a:bodyPr/>
          <a:lstStyle>
            <a:lvl1pPr>
              <a:defRPr/>
            </a:lvl1pPr>
          </a:lstStyle>
          <a:p>
            <a:pPr>
              <a:defRPr/>
            </a:pPr>
            <a:fld id="{2384DB5B-3A6C-48D5-AFE8-8809B8111C90}" type="slidenum">
              <a:rPr lang="en-US" altLang="en-US"/>
              <a:pPr>
                <a:defRPr/>
              </a:pPr>
              <a:t>‹#›</a:t>
            </a:fld>
            <a:endParaRPr lang="en-US" altLang="en-US"/>
          </a:p>
        </p:txBody>
      </p:sp>
    </p:spTree>
    <p:extLst>
      <p:ext uri="{BB962C8B-B14F-4D97-AF65-F5344CB8AC3E}">
        <p14:creationId xmlns:p14="http://schemas.microsoft.com/office/powerpoint/2010/main" val="32825194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B8EC76D-AAFE-4FDA-8966-0DA35D7B3D6C}" type="datetimeFigureOut">
              <a:rPr lang="en-US"/>
              <a:pPr>
                <a:defRPr/>
              </a:pPr>
              <a:t>2/13/2021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93620D-99D3-40FA-AEEC-DE09BE4B291F}" type="slidenum">
              <a:rPr lang="en-US" altLang="en-US"/>
              <a:pPr>
                <a:defRPr/>
              </a:pPr>
              <a:t>‹#›</a:t>
            </a:fld>
            <a:endParaRPr lang="en-US" altLang="en-US"/>
          </a:p>
        </p:txBody>
      </p:sp>
    </p:spTree>
    <p:extLst>
      <p:ext uri="{BB962C8B-B14F-4D97-AF65-F5344CB8AC3E}">
        <p14:creationId xmlns:p14="http://schemas.microsoft.com/office/powerpoint/2010/main" val="2662707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54072F-2AC5-4B78-A6A3-6F9E0ED35A5D}" type="slidenum">
              <a:rPr lang="en-US" altLang="en-US"/>
              <a:pPr>
                <a:defRPr/>
              </a:pPr>
              <a:t>‹#›</a:t>
            </a:fld>
            <a:endParaRPr lang="en-US" altLang="en-US"/>
          </a:p>
        </p:txBody>
      </p:sp>
    </p:spTree>
    <p:extLst>
      <p:ext uri="{BB962C8B-B14F-4D97-AF65-F5344CB8AC3E}">
        <p14:creationId xmlns:p14="http://schemas.microsoft.com/office/powerpoint/2010/main" val="3482297143"/>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1B879D-8BFE-47BD-BFF2-25E9B3C8DEF5}" type="slidenum">
              <a:rPr lang="en-US" altLang="en-US"/>
              <a:pPr>
                <a:defRPr/>
              </a:pPr>
              <a:t>‹#›</a:t>
            </a:fld>
            <a:endParaRPr lang="en-US" altLang="en-US"/>
          </a:p>
        </p:txBody>
      </p:sp>
    </p:spTree>
    <p:extLst>
      <p:ext uri="{BB962C8B-B14F-4D97-AF65-F5344CB8AC3E}">
        <p14:creationId xmlns:p14="http://schemas.microsoft.com/office/powerpoint/2010/main" val="179459298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1200" y="914400"/>
            <a:ext cx="54864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0800" y="914400"/>
            <a:ext cx="54864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85D8201-9297-411E-B44D-2A750735F1D3}" type="slidenum">
              <a:rPr lang="en-US" altLang="en-US"/>
              <a:pPr>
                <a:defRPr/>
              </a:pPr>
              <a:t>‹#›</a:t>
            </a:fld>
            <a:endParaRPr lang="en-US" altLang="en-US"/>
          </a:p>
        </p:txBody>
      </p:sp>
    </p:spTree>
    <p:extLst>
      <p:ext uri="{BB962C8B-B14F-4D97-AF65-F5344CB8AC3E}">
        <p14:creationId xmlns:p14="http://schemas.microsoft.com/office/powerpoint/2010/main" val="346319840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DE578F3B-913D-4F6F-9D33-D2494DBDDE45}" type="slidenum">
              <a:rPr lang="en-US" altLang="en-US"/>
              <a:pPr>
                <a:defRPr/>
              </a:pPr>
              <a:t>‹#›</a:t>
            </a:fld>
            <a:endParaRPr lang="en-US" altLang="en-US"/>
          </a:p>
        </p:txBody>
      </p:sp>
    </p:spTree>
    <p:extLst>
      <p:ext uri="{BB962C8B-B14F-4D97-AF65-F5344CB8AC3E}">
        <p14:creationId xmlns:p14="http://schemas.microsoft.com/office/powerpoint/2010/main" val="1310368910"/>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F5E77342-D313-41EA-8A91-D065908C9D46}" type="slidenum">
              <a:rPr lang="en-US" altLang="en-US"/>
              <a:pPr>
                <a:defRPr/>
              </a:pPr>
              <a:t>‹#›</a:t>
            </a:fld>
            <a:endParaRPr lang="en-US" altLang="en-US"/>
          </a:p>
        </p:txBody>
      </p:sp>
    </p:spTree>
    <p:extLst>
      <p:ext uri="{BB962C8B-B14F-4D97-AF65-F5344CB8AC3E}">
        <p14:creationId xmlns:p14="http://schemas.microsoft.com/office/powerpoint/2010/main" val="1066127194"/>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C84D92C2-ECF0-4264-BA8C-3642FF7DC6FA}" type="slidenum">
              <a:rPr lang="en-US" altLang="en-US"/>
              <a:pPr>
                <a:defRPr/>
              </a:pPr>
              <a:t>‹#›</a:t>
            </a:fld>
            <a:endParaRPr lang="en-US" altLang="en-US"/>
          </a:p>
        </p:txBody>
      </p:sp>
    </p:spTree>
    <p:extLst>
      <p:ext uri="{BB962C8B-B14F-4D97-AF65-F5344CB8AC3E}">
        <p14:creationId xmlns:p14="http://schemas.microsoft.com/office/powerpoint/2010/main" val="318508583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53C9316-2D01-4F47-A82D-9BFE60FFDF05}" type="slidenum">
              <a:rPr lang="en-US" altLang="en-US"/>
              <a:pPr>
                <a:defRPr/>
              </a:pPr>
              <a:t>‹#›</a:t>
            </a:fld>
            <a:endParaRPr lang="en-US" altLang="en-US"/>
          </a:p>
        </p:txBody>
      </p:sp>
    </p:spTree>
    <p:extLst>
      <p:ext uri="{BB962C8B-B14F-4D97-AF65-F5344CB8AC3E}">
        <p14:creationId xmlns:p14="http://schemas.microsoft.com/office/powerpoint/2010/main" val="3199629517"/>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2086791-B741-4F9A-A9F3-F9BB24808A28}" type="slidenum">
              <a:rPr lang="en-US" altLang="en-US"/>
              <a:pPr>
                <a:defRPr/>
              </a:pPr>
              <a:t>‹#›</a:t>
            </a:fld>
            <a:endParaRPr lang="en-US" altLang="en-US"/>
          </a:p>
        </p:txBody>
      </p:sp>
    </p:spTree>
    <p:extLst>
      <p:ext uri="{BB962C8B-B14F-4D97-AF65-F5344CB8AC3E}">
        <p14:creationId xmlns:p14="http://schemas.microsoft.com/office/powerpoint/2010/main" val="2322643961"/>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B89C0F-9CC4-48B2-9753-8B9C38614742}" type="slidenum">
              <a:rPr lang="en-US" altLang="en-US"/>
              <a:pPr>
                <a:defRPr/>
              </a:pPr>
              <a:t>‹#›</a:t>
            </a:fld>
            <a:endParaRPr lang="en-US" altLang="en-US"/>
          </a:p>
        </p:txBody>
      </p:sp>
    </p:spTree>
    <p:extLst>
      <p:ext uri="{BB962C8B-B14F-4D97-AF65-F5344CB8AC3E}">
        <p14:creationId xmlns:p14="http://schemas.microsoft.com/office/powerpoint/2010/main" val="1159738317"/>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93200" y="76200"/>
            <a:ext cx="2794000" cy="640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0" y="76200"/>
            <a:ext cx="8178800" cy="640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A6F6BD-3A87-4524-AFC5-D4A395122DA8}" type="slidenum">
              <a:rPr lang="en-US" altLang="en-US"/>
              <a:pPr>
                <a:defRPr/>
              </a:pPr>
              <a:t>‹#›</a:t>
            </a:fld>
            <a:endParaRPr lang="en-US" altLang="en-US"/>
          </a:p>
        </p:txBody>
      </p:sp>
    </p:spTree>
    <p:extLst>
      <p:ext uri="{BB962C8B-B14F-4D97-AF65-F5344CB8AC3E}">
        <p14:creationId xmlns:p14="http://schemas.microsoft.com/office/powerpoint/2010/main" val="147801323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11CC7A7-130B-4FF0-84EE-06C8E45C5EE9}" type="datetimeFigureOut">
              <a:rPr lang="en-US"/>
              <a:pPr>
                <a:defRPr/>
              </a:pPr>
              <a:t>2/13/2021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520F41-10F9-447A-B05E-C782DD3FC2F3}" type="slidenum">
              <a:rPr lang="en-US" altLang="en-US"/>
              <a:pPr>
                <a:defRPr/>
              </a:pPr>
              <a:t>‹#›</a:t>
            </a:fld>
            <a:endParaRPr lang="en-US" altLang="en-US"/>
          </a:p>
        </p:txBody>
      </p:sp>
    </p:spTree>
    <p:extLst>
      <p:ext uri="{BB962C8B-B14F-4D97-AF65-F5344CB8AC3E}">
        <p14:creationId xmlns:p14="http://schemas.microsoft.com/office/powerpoint/2010/main" val="12393194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ctrTitle"/>
          </p:nvPr>
        </p:nvSpPr>
        <p:spPr>
          <a:xfrm>
            <a:off x="4165600" y="3429000"/>
            <a:ext cx="8026400" cy="914400"/>
          </a:xfrm>
        </p:spPr>
        <p:txBody>
          <a:bodyPr/>
          <a:lstStyle>
            <a:lvl1pPr>
              <a:defRPr sz="4000"/>
            </a:lvl1pPr>
          </a:lstStyle>
          <a:p>
            <a:r>
              <a:rPr lang="en-US"/>
              <a:t>Click to edit Master title style</a:t>
            </a:r>
          </a:p>
        </p:txBody>
      </p:sp>
      <p:sp>
        <p:nvSpPr>
          <p:cNvPr id="278531" name="Rectangle 3"/>
          <p:cNvSpPr>
            <a:spLocks noGrp="1" noChangeArrowheads="1"/>
          </p:cNvSpPr>
          <p:nvPr>
            <p:ph type="subTitle" idx="1"/>
          </p:nvPr>
        </p:nvSpPr>
        <p:spPr>
          <a:xfrm>
            <a:off x="4572000" y="4343400"/>
            <a:ext cx="6741584" cy="685800"/>
          </a:xfrm>
        </p:spPr>
        <p:txBody>
          <a:bodyPr/>
          <a:lstStyle>
            <a:lvl1pPr marL="0" indent="0" algn="ctr">
              <a:buFontTx/>
              <a:buNone/>
              <a:defRPr sz="2400" b="1">
                <a:solidFill>
                  <a:schemeClr val="tx2"/>
                </a:solidFill>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solidFill>
                  <a:schemeClr val="tx1"/>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solidFill>
                  <a:schemeClr val="tx1"/>
                </a:solidFill>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chemeClr val="tx1"/>
                </a:solidFill>
              </a:defRPr>
            </a:lvl1pPr>
          </a:lstStyle>
          <a:p>
            <a:pPr>
              <a:defRPr/>
            </a:pPr>
            <a:fld id="{110CEE5F-3BA1-4A1E-B17B-C6C0A318510D}" type="slidenum">
              <a:rPr lang="en-US" altLang="en-US"/>
              <a:pPr>
                <a:defRPr/>
              </a:pPr>
              <a:t>‹#›</a:t>
            </a:fld>
            <a:endParaRPr lang="en-US" altLang="en-US"/>
          </a:p>
        </p:txBody>
      </p:sp>
    </p:spTree>
    <p:extLst>
      <p:ext uri="{BB962C8B-B14F-4D97-AF65-F5344CB8AC3E}">
        <p14:creationId xmlns:p14="http://schemas.microsoft.com/office/powerpoint/2010/main" val="1773204168"/>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2F8E5B5-B2BA-4FB8-9B8B-0FA9CBE84EBE}" type="slidenum">
              <a:rPr lang="en-US" altLang="en-US"/>
              <a:pPr>
                <a:defRPr/>
              </a:pPr>
              <a:t>‹#›</a:t>
            </a:fld>
            <a:endParaRPr lang="en-US" altLang="en-US"/>
          </a:p>
        </p:txBody>
      </p:sp>
    </p:spTree>
    <p:extLst>
      <p:ext uri="{BB962C8B-B14F-4D97-AF65-F5344CB8AC3E}">
        <p14:creationId xmlns:p14="http://schemas.microsoft.com/office/powerpoint/2010/main" val="680699314"/>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6351946"/>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5410200"/>
            <a:ext cx="11074400" cy="838200"/>
          </a:xfrm>
        </p:spPr>
        <p:txBody>
          <a:bodyPr/>
          <a:lstStyle>
            <a:lvl1pPr>
              <a:defRPr>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1828800" y="6248400"/>
            <a:ext cx="8534400" cy="609600"/>
          </a:xfrm>
        </p:spPr>
        <p:txBody>
          <a:bodyPr/>
          <a:lstStyle>
            <a:lvl1pPr marL="0" indent="0" algn="ctr">
              <a:buFontTx/>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941307601"/>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b="1">
                <a:latin typeface="Verdana" pitchFamily="34" charset="0"/>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b="1">
                <a:latin typeface="Verdana"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Verdana" pitchFamily="34" charset="0"/>
              </a:defRPr>
            </a:lvl1pPr>
          </a:lstStyle>
          <a:p>
            <a:pPr>
              <a:defRPr/>
            </a:pPr>
            <a:fld id="{DA46947F-66C1-43E6-BBA0-3B27A47CB965}" type="slidenum">
              <a:rPr lang="en-US" altLang="en-US"/>
              <a:pPr>
                <a:defRPr/>
              </a:pPr>
              <a:t>‹#›</a:t>
            </a:fld>
            <a:endParaRPr lang="en-US" altLang="en-US"/>
          </a:p>
        </p:txBody>
      </p:sp>
    </p:spTree>
    <p:extLst>
      <p:ext uri="{BB962C8B-B14F-4D97-AF65-F5344CB8AC3E}">
        <p14:creationId xmlns:p14="http://schemas.microsoft.com/office/powerpoint/2010/main" val="33649964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1">
                <a:latin typeface="Verdana" pitchFamily="34" charset="0"/>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b="1">
                <a:latin typeface="Verdana"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Verdana" pitchFamily="34" charset="0"/>
              </a:defRPr>
            </a:lvl1pPr>
          </a:lstStyle>
          <a:p>
            <a:pPr>
              <a:defRPr/>
            </a:pPr>
            <a:fld id="{4776497B-F842-4DE9-8419-63EA05940342}" type="slidenum">
              <a:rPr lang="en-US" altLang="en-US"/>
              <a:pPr>
                <a:defRPr/>
              </a:pPr>
              <a:t>‹#›</a:t>
            </a:fld>
            <a:endParaRPr lang="en-US" altLang="en-US"/>
          </a:p>
        </p:txBody>
      </p:sp>
    </p:spTree>
    <p:extLst>
      <p:ext uri="{BB962C8B-B14F-4D97-AF65-F5344CB8AC3E}">
        <p14:creationId xmlns:p14="http://schemas.microsoft.com/office/powerpoint/2010/main" val="4024567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1">
                <a:latin typeface="Verdana" pitchFamily="34" charset="0"/>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b="1">
                <a:latin typeface="Verdana"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Verdana" pitchFamily="34" charset="0"/>
              </a:defRPr>
            </a:lvl1pPr>
          </a:lstStyle>
          <a:p>
            <a:pPr>
              <a:defRPr/>
            </a:pPr>
            <a:fld id="{A0FADD6E-89E2-4579-8ADE-281C0998ED50}" type="slidenum">
              <a:rPr lang="en-US" altLang="en-US"/>
              <a:pPr>
                <a:defRPr/>
              </a:pPr>
              <a:t>‹#›</a:t>
            </a:fld>
            <a:endParaRPr lang="en-US" altLang="en-US"/>
          </a:p>
        </p:txBody>
      </p:sp>
    </p:spTree>
    <p:extLst>
      <p:ext uri="{BB962C8B-B14F-4D97-AF65-F5344CB8AC3E}">
        <p14:creationId xmlns:p14="http://schemas.microsoft.com/office/powerpoint/2010/main" val="9230364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b="1">
                <a:latin typeface="Verdana" pitchFamily="34" charset="0"/>
                <a:cs typeface="+mn-cs"/>
              </a:defRPr>
            </a:lvl1pPr>
          </a:lstStyle>
          <a:p>
            <a:pPr>
              <a:defRPr/>
            </a:pPr>
            <a:endParaRPr lang="en-US"/>
          </a:p>
        </p:txBody>
      </p:sp>
      <p:sp>
        <p:nvSpPr>
          <p:cNvPr id="6" name="Footer Placeholder 5"/>
          <p:cNvSpPr>
            <a:spLocks noGrp="1"/>
          </p:cNvSpPr>
          <p:nvPr>
            <p:ph type="ftr" sz="quarter" idx="11"/>
          </p:nvPr>
        </p:nvSpPr>
        <p:spPr/>
        <p:txBody>
          <a:bodyPr/>
          <a:lstStyle>
            <a:lvl1pPr>
              <a:defRPr b="1">
                <a:latin typeface="Verdana" pitchFamily="34"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Verdana" pitchFamily="34" charset="0"/>
              </a:defRPr>
            </a:lvl1pPr>
          </a:lstStyle>
          <a:p>
            <a:pPr>
              <a:defRPr/>
            </a:pPr>
            <a:fld id="{209E409B-4A38-498C-B144-B48953D3A4A2}" type="slidenum">
              <a:rPr lang="en-US" altLang="en-US"/>
              <a:pPr>
                <a:defRPr/>
              </a:pPr>
              <a:t>‹#›</a:t>
            </a:fld>
            <a:endParaRPr lang="en-US" altLang="en-US"/>
          </a:p>
        </p:txBody>
      </p:sp>
    </p:spTree>
    <p:extLst>
      <p:ext uri="{BB962C8B-B14F-4D97-AF65-F5344CB8AC3E}">
        <p14:creationId xmlns:p14="http://schemas.microsoft.com/office/powerpoint/2010/main" val="29851271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b="1">
                <a:latin typeface="Verdana" pitchFamily="34" charset="0"/>
                <a:cs typeface="+mn-cs"/>
              </a:defRPr>
            </a:lvl1pPr>
          </a:lstStyle>
          <a:p>
            <a:pPr>
              <a:defRPr/>
            </a:pPr>
            <a:endParaRPr lang="en-US"/>
          </a:p>
        </p:txBody>
      </p:sp>
      <p:sp>
        <p:nvSpPr>
          <p:cNvPr id="8" name="Footer Placeholder 7"/>
          <p:cNvSpPr>
            <a:spLocks noGrp="1"/>
          </p:cNvSpPr>
          <p:nvPr>
            <p:ph type="ftr" sz="quarter" idx="11"/>
          </p:nvPr>
        </p:nvSpPr>
        <p:spPr/>
        <p:txBody>
          <a:bodyPr/>
          <a:lstStyle>
            <a:lvl1pPr>
              <a:defRPr b="1">
                <a:latin typeface="Verdana" pitchFamily="34" charset="0"/>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a:defRPr b="1">
                <a:latin typeface="Verdana" pitchFamily="34" charset="0"/>
              </a:defRPr>
            </a:lvl1pPr>
          </a:lstStyle>
          <a:p>
            <a:pPr>
              <a:defRPr/>
            </a:pPr>
            <a:fld id="{AFDDDE48-A74A-48FA-BE6E-DBEF8060F3B3}" type="slidenum">
              <a:rPr lang="en-US" altLang="en-US"/>
              <a:pPr>
                <a:defRPr/>
              </a:pPr>
              <a:t>‹#›</a:t>
            </a:fld>
            <a:endParaRPr lang="en-US" altLang="en-US"/>
          </a:p>
        </p:txBody>
      </p:sp>
    </p:spTree>
    <p:extLst>
      <p:ext uri="{BB962C8B-B14F-4D97-AF65-F5344CB8AC3E}">
        <p14:creationId xmlns:p14="http://schemas.microsoft.com/office/powerpoint/2010/main" val="11591742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b="1">
                <a:latin typeface="Verdana" pitchFamily="34" charset="0"/>
                <a:cs typeface="+mn-cs"/>
              </a:defRPr>
            </a:lvl1pPr>
          </a:lstStyle>
          <a:p>
            <a:pPr>
              <a:defRPr/>
            </a:pPr>
            <a:endParaRPr lang="en-US"/>
          </a:p>
        </p:txBody>
      </p:sp>
      <p:sp>
        <p:nvSpPr>
          <p:cNvPr id="4" name="Footer Placeholder 3"/>
          <p:cNvSpPr>
            <a:spLocks noGrp="1"/>
          </p:cNvSpPr>
          <p:nvPr>
            <p:ph type="ftr" sz="quarter" idx="11"/>
          </p:nvPr>
        </p:nvSpPr>
        <p:spPr/>
        <p:txBody>
          <a:bodyPr/>
          <a:lstStyle>
            <a:lvl1pPr>
              <a:defRPr b="1">
                <a:latin typeface="Verdana" pitchFamily="34" charset="0"/>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a:defRPr b="1">
                <a:latin typeface="Verdana" pitchFamily="34" charset="0"/>
              </a:defRPr>
            </a:lvl1pPr>
          </a:lstStyle>
          <a:p>
            <a:pPr>
              <a:defRPr/>
            </a:pPr>
            <a:fld id="{1284DD4C-BA94-4D9D-9BC4-80DCC9E20703}" type="slidenum">
              <a:rPr lang="en-US" altLang="en-US"/>
              <a:pPr>
                <a:defRPr/>
              </a:pPr>
              <a:t>‹#›</a:t>
            </a:fld>
            <a:endParaRPr lang="en-US" altLang="en-US"/>
          </a:p>
        </p:txBody>
      </p:sp>
    </p:spTree>
    <p:extLst>
      <p:ext uri="{BB962C8B-B14F-4D97-AF65-F5344CB8AC3E}">
        <p14:creationId xmlns:p14="http://schemas.microsoft.com/office/powerpoint/2010/main" val="245993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25600" y="1676400"/>
            <a:ext cx="5181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10400" y="1676400"/>
            <a:ext cx="5181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26A12C11-6C0C-4EC8-B5CB-2F7E35F8CDAC}" type="datetimeFigureOut">
              <a:rPr lang="en-US"/>
              <a:pPr>
                <a:defRPr/>
              </a:pPr>
              <a:t>2/13/2021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5A2228-973D-46A7-8550-CF93139DEBDA}" type="slidenum">
              <a:rPr lang="en-US" altLang="en-US"/>
              <a:pPr>
                <a:defRPr/>
              </a:pPr>
              <a:t>‹#›</a:t>
            </a:fld>
            <a:endParaRPr lang="en-US" altLang="en-US"/>
          </a:p>
        </p:txBody>
      </p:sp>
    </p:spTree>
    <p:extLst>
      <p:ext uri="{BB962C8B-B14F-4D97-AF65-F5344CB8AC3E}">
        <p14:creationId xmlns:p14="http://schemas.microsoft.com/office/powerpoint/2010/main" val="2781490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1">
                <a:latin typeface="Verdana" pitchFamily="34" charset="0"/>
                <a:cs typeface="+mn-cs"/>
              </a:defRPr>
            </a:lvl1pPr>
          </a:lstStyle>
          <a:p>
            <a:pPr>
              <a:defRPr/>
            </a:pPr>
            <a:endParaRPr lang="en-US"/>
          </a:p>
        </p:txBody>
      </p:sp>
      <p:sp>
        <p:nvSpPr>
          <p:cNvPr id="3" name="Footer Placeholder 2"/>
          <p:cNvSpPr>
            <a:spLocks noGrp="1"/>
          </p:cNvSpPr>
          <p:nvPr>
            <p:ph type="ftr" sz="quarter" idx="11"/>
          </p:nvPr>
        </p:nvSpPr>
        <p:spPr/>
        <p:txBody>
          <a:bodyPr/>
          <a:lstStyle>
            <a:lvl1pPr>
              <a:defRPr b="1">
                <a:latin typeface="Verdana" pitchFamily="34" charset="0"/>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b="1">
                <a:latin typeface="Verdana" pitchFamily="34" charset="0"/>
              </a:defRPr>
            </a:lvl1pPr>
          </a:lstStyle>
          <a:p>
            <a:pPr>
              <a:defRPr/>
            </a:pPr>
            <a:fld id="{44B85BB3-F9C7-4D12-BF42-3B3098AF67EE}" type="slidenum">
              <a:rPr lang="en-US" altLang="en-US"/>
              <a:pPr>
                <a:defRPr/>
              </a:pPr>
              <a:t>‹#›</a:t>
            </a:fld>
            <a:endParaRPr lang="en-US" altLang="en-US"/>
          </a:p>
        </p:txBody>
      </p:sp>
    </p:spTree>
    <p:extLst>
      <p:ext uri="{BB962C8B-B14F-4D97-AF65-F5344CB8AC3E}">
        <p14:creationId xmlns:p14="http://schemas.microsoft.com/office/powerpoint/2010/main" val="24215632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1">
                <a:latin typeface="Verdana" pitchFamily="34" charset="0"/>
                <a:cs typeface="+mn-cs"/>
              </a:defRPr>
            </a:lvl1pPr>
          </a:lstStyle>
          <a:p>
            <a:pPr>
              <a:defRPr/>
            </a:pPr>
            <a:endParaRPr lang="en-US"/>
          </a:p>
        </p:txBody>
      </p:sp>
      <p:sp>
        <p:nvSpPr>
          <p:cNvPr id="6" name="Footer Placeholder 5"/>
          <p:cNvSpPr>
            <a:spLocks noGrp="1"/>
          </p:cNvSpPr>
          <p:nvPr>
            <p:ph type="ftr" sz="quarter" idx="11"/>
          </p:nvPr>
        </p:nvSpPr>
        <p:spPr/>
        <p:txBody>
          <a:bodyPr/>
          <a:lstStyle>
            <a:lvl1pPr>
              <a:defRPr b="1">
                <a:latin typeface="Verdana" pitchFamily="34"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Verdana" pitchFamily="34" charset="0"/>
              </a:defRPr>
            </a:lvl1pPr>
          </a:lstStyle>
          <a:p>
            <a:pPr>
              <a:defRPr/>
            </a:pPr>
            <a:fld id="{9862D4FD-0D04-4331-A04C-2B571F4E8EA4}" type="slidenum">
              <a:rPr lang="en-US" altLang="en-US"/>
              <a:pPr>
                <a:defRPr/>
              </a:pPr>
              <a:t>‹#›</a:t>
            </a:fld>
            <a:endParaRPr lang="en-US" altLang="en-US"/>
          </a:p>
        </p:txBody>
      </p:sp>
    </p:spTree>
    <p:extLst>
      <p:ext uri="{BB962C8B-B14F-4D97-AF65-F5344CB8AC3E}">
        <p14:creationId xmlns:p14="http://schemas.microsoft.com/office/powerpoint/2010/main" val="22024483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1">
                <a:latin typeface="Verdana" pitchFamily="34" charset="0"/>
                <a:cs typeface="+mn-cs"/>
              </a:defRPr>
            </a:lvl1pPr>
          </a:lstStyle>
          <a:p>
            <a:pPr>
              <a:defRPr/>
            </a:pPr>
            <a:endParaRPr lang="en-US"/>
          </a:p>
        </p:txBody>
      </p:sp>
      <p:sp>
        <p:nvSpPr>
          <p:cNvPr id="6" name="Footer Placeholder 5"/>
          <p:cNvSpPr>
            <a:spLocks noGrp="1"/>
          </p:cNvSpPr>
          <p:nvPr>
            <p:ph type="ftr" sz="quarter" idx="11"/>
          </p:nvPr>
        </p:nvSpPr>
        <p:spPr/>
        <p:txBody>
          <a:bodyPr/>
          <a:lstStyle>
            <a:lvl1pPr>
              <a:defRPr b="1">
                <a:latin typeface="Verdana" pitchFamily="34"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b="1">
                <a:latin typeface="Verdana" pitchFamily="34" charset="0"/>
              </a:defRPr>
            </a:lvl1pPr>
          </a:lstStyle>
          <a:p>
            <a:pPr>
              <a:defRPr/>
            </a:pPr>
            <a:fld id="{D1F915B7-0AD3-4142-820B-835959BA0ED1}" type="slidenum">
              <a:rPr lang="en-US" altLang="en-US"/>
              <a:pPr>
                <a:defRPr/>
              </a:pPr>
              <a:t>‹#›</a:t>
            </a:fld>
            <a:endParaRPr lang="en-US" altLang="en-US"/>
          </a:p>
        </p:txBody>
      </p:sp>
    </p:spTree>
    <p:extLst>
      <p:ext uri="{BB962C8B-B14F-4D97-AF65-F5344CB8AC3E}">
        <p14:creationId xmlns:p14="http://schemas.microsoft.com/office/powerpoint/2010/main" val="36259677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1">
                <a:latin typeface="Verdana" pitchFamily="34" charset="0"/>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b="1">
                <a:latin typeface="Verdana"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Verdana" pitchFamily="34" charset="0"/>
              </a:defRPr>
            </a:lvl1pPr>
          </a:lstStyle>
          <a:p>
            <a:pPr>
              <a:defRPr/>
            </a:pPr>
            <a:fld id="{542DF871-6A50-4C27-B628-619ADFC766E1}" type="slidenum">
              <a:rPr lang="en-US" altLang="en-US"/>
              <a:pPr>
                <a:defRPr/>
              </a:pPr>
              <a:t>‹#›</a:t>
            </a:fld>
            <a:endParaRPr lang="en-US" altLang="en-US"/>
          </a:p>
        </p:txBody>
      </p:sp>
    </p:spTree>
    <p:extLst>
      <p:ext uri="{BB962C8B-B14F-4D97-AF65-F5344CB8AC3E}">
        <p14:creationId xmlns:p14="http://schemas.microsoft.com/office/powerpoint/2010/main" val="18092830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b="1">
                <a:latin typeface="Verdana" pitchFamily="34" charset="0"/>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b="1">
                <a:latin typeface="Verdana"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b="1">
                <a:latin typeface="Verdana" pitchFamily="34" charset="0"/>
              </a:defRPr>
            </a:lvl1pPr>
          </a:lstStyle>
          <a:p>
            <a:pPr>
              <a:defRPr/>
            </a:pPr>
            <a:fld id="{D6B6D6E4-C97D-45D2-9CD3-3B8243CD8388}" type="slidenum">
              <a:rPr lang="en-US" altLang="en-US"/>
              <a:pPr>
                <a:defRPr/>
              </a:pPr>
              <a:t>‹#›</a:t>
            </a:fld>
            <a:endParaRPr lang="en-US" altLang="en-US"/>
          </a:p>
        </p:txBody>
      </p:sp>
    </p:spTree>
    <p:extLst>
      <p:ext uri="{BB962C8B-B14F-4D97-AF65-F5344CB8AC3E}">
        <p14:creationId xmlns:p14="http://schemas.microsoft.com/office/powerpoint/2010/main" val="336176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25865428-490B-4204-90F6-2CF196E30533}" type="datetimeFigureOut">
              <a:rPr lang="en-US"/>
              <a:pPr>
                <a:defRPr/>
              </a:pPr>
              <a:t>2/13/2021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5E23751-B72D-428F-BFDB-7EF758DE0554}" type="slidenum">
              <a:rPr lang="en-US" altLang="en-US"/>
              <a:pPr>
                <a:defRPr/>
              </a:pPr>
              <a:t>‹#›</a:t>
            </a:fld>
            <a:endParaRPr lang="en-US" altLang="en-US"/>
          </a:p>
        </p:txBody>
      </p:sp>
    </p:spTree>
    <p:extLst>
      <p:ext uri="{BB962C8B-B14F-4D97-AF65-F5344CB8AC3E}">
        <p14:creationId xmlns:p14="http://schemas.microsoft.com/office/powerpoint/2010/main" val="1213800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B457987D-7ADB-4AFD-A3B6-787B97457901}" type="datetimeFigureOut">
              <a:rPr lang="en-US"/>
              <a:pPr>
                <a:defRPr/>
              </a:pPr>
              <a:t>2/13/2021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C5B826A-9521-4F16-8BFF-6DAB4CCE0B56}" type="slidenum">
              <a:rPr lang="en-US" altLang="en-US"/>
              <a:pPr>
                <a:defRPr/>
              </a:pPr>
              <a:t>‹#›</a:t>
            </a:fld>
            <a:endParaRPr lang="en-US" altLang="en-US"/>
          </a:p>
        </p:txBody>
      </p:sp>
    </p:spTree>
    <p:extLst>
      <p:ext uri="{BB962C8B-B14F-4D97-AF65-F5344CB8AC3E}">
        <p14:creationId xmlns:p14="http://schemas.microsoft.com/office/powerpoint/2010/main" val="109832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4B0C3C-29E9-45E3-8666-C1066FED2AAB}" type="datetimeFigureOut">
              <a:rPr lang="en-US"/>
              <a:pPr>
                <a:defRPr/>
              </a:pPr>
              <a:t>2/13/2021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9165A3D-E0FF-47B1-A539-C206CDB62256}" type="slidenum">
              <a:rPr lang="en-US" altLang="en-US"/>
              <a:pPr>
                <a:defRPr/>
              </a:pPr>
              <a:t>‹#›</a:t>
            </a:fld>
            <a:endParaRPr lang="en-US" altLang="en-US"/>
          </a:p>
        </p:txBody>
      </p:sp>
    </p:spTree>
    <p:extLst>
      <p:ext uri="{BB962C8B-B14F-4D97-AF65-F5344CB8AC3E}">
        <p14:creationId xmlns:p14="http://schemas.microsoft.com/office/powerpoint/2010/main" val="1877781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80D6D57-F47E-4E02-991B-81DD29E30359}" type="datetimeFigureOut">
              <a:rPr lang="en-US"/>
              <a:pPr>
                <a:defRPr/>
              </a:pPr>
              <a:t>2/13/2021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BF1099-B999-4F00-A887-9F43EB36DFA4}" type="slidenum">
              <a:rPr lang="en-US" altLang="en-US"/>
              <a:pPr>
                <a:defRPr/>
              </a:pPr>
              <a:t>‹#›</a:t>
            </a:fld>
            <a:endParaRPr lang="en-US" altLang="en-US"/>
          </a:p>
        </p:txBody>
      </p:sp>
    </p:spTree>
    <p:extLst>
      <p:ext uri="{BB962C8B-B14F-4D97-AF65-F5344CB8AC3E}">
        <p14:creationId xmlns:p14="http://schemas.microsoft.com/office/powerpoint/2010/main" val="1629439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D06C205-0AD4-4E5B-9615-9F56FEC998A6}" type="datetimeFigureOut">
              <a:rPr lang="en-US"/>
              <a:pPr>
                <a:defRPr/>
              </a:pPr>
              <a:t>2/13/2021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6CBC3E-2CF9-4FB0-9577-C1159FA6B7CD}" type="slidenum">
              <a:rPr lang="en-US" altLang="en-US"/>
              <a:pPr>
                <a:defRPr/>
              </a:pPr>
              <a:t>‹#›</a:t>
            </a:fld>
            <a:endParaRPr lang="en-US" altLang="en-US"/>
          </a:p>
        </p:txBody>
      </p:sp>
    </p:spTree>
    <p:extLst>
      <p:ext uri="{BB962C8B-B14F-4D97-AF65-F5344CB8AC3E}">
        <p14:creationId xmlns:p14="http://schemas.microsoft.com/office/powerpoint/2010/main" val="2075149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6.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image" Target="../media/image8.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10.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8.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43200" y="838200"/>
            <a:ext cx="94488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625600" y="1676400"/>
            <a:ext cx="10566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5373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mn-lt"/>
              </a:defRPr>
            </a:lvl1pPr>
          </a:lstStyle>
          <a:p>
            <a:pPr>
              <a:defRPr/>
            </a:pPr>
            <a:fld id="{5494AF1D-3BEE-4BC3-AF89-FA92810C13AA}" type="datetimeFigureOut">
              <a:rPr lang="en-US"/>
              <a:pPr>
                <a:defRPr/>
              </a:pPr>
              <a:t>2/13/2021</a:t>
            </a:fld>
            <a:endParaRPr lang="en-US"/>
          </a:p>
        </p:txBody>
      </p:sp>
      <p:sp>
        <p:nvSpPr>
          <p:cNvPr id="1029" name="Rectangle 5"/>
          <p:cNvSpPr>
            <a:spLocks noGrp="1" noChangeArrowheads="1"/>
          </p:cNvSpPr>
          <p:nvPr>
            <p:ph type="ftr" sz="quarter" idx="3"/>
          </p:nvPr>
        </p:nvSpPr>
        <p:spPr bwMode="auto">
          <a:xfrm>
            <a:off x="4165600" y="6537326"/>
            <a:ext cx="3860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8737600" y="65373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E632FBC-7CE1-46D2-9B62-400800399D5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32" r:id="rId1"/>
    <p:sldLayoutId id="2147485006" r:id="rId2"/>
    <p:sldLayoutId id="2147485007" r:id="rId3"/>
    <p:sldLayoutId id="2147485008" r:id="rId4"/>
    <p:sldLayoutId id="2147485009" r:id="rId5"/>
    <p:sldLayoutId id="2147485010" r:id="rId6"/>
    <p:sldLayoutId id="2147485011" r:id="rId7"/>
    <p:sldLayoutId id="2147485012" r:id="rId8"/>
    <p:sldLayoutId id="2147485013" r:id="rId9"/>
    <p:sldLayoutId id="2147485014" r:id="rId10"/>
    <p:sldLayoutId id="2147485015" r:id="rId11"/>
  </p:sldLayoutIdLst>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pitchFamily="34" charset="0"/>
        </a:defRPr>
      </a:lvl2pPr>
      <a:lvl3pPr algn="ctr" rtl="0" eaLnBrk="0" fontAlgn="base" hangingPunct="0">
        <a:spcBef>
          <a:spcPct val="0"/>
        </a:spcBef>
        <a:spcAft>
          <a:spcPct val="0"/>
        </a:spcAft>
        <a:defRPr sz="4400" b="1">
          <a:solidFill>
            <a:schemeClr val="tx2"/>
          </a:solidFill>
          <a:latin typeface="Arial" pitchFamily="34" charset="0"/>
        </a:defRPr>
      </a:lvl3pPr>
      <a:lvl4pPr algn="ctr" rtl="0" eaLnBrk="0" fontAlgn="base" hangingPunct="0">
        <a:spcBef>
          <a:spcPct val="0"/>
        </a:spcBef>
        <a:spcAft>
          <a:spcPct val="0"/>
        </a:spcAft>
        <a:defRPr sz="4400" b="1">
          <a:solidFill>
            <a:schemeClr val="tx2"/>
          </a:solidFill>
          <a:latin typeface="Arial" pitchFamily="34" charset="0"/>
        </a:defRPr>
      </a:lvl4pPr>
      <a:lvl5pPr algn="ctr" rtl="0" eaLnBrk="0" fontAlgn="base" hangingPunct="0">
        <a:spcBef>
          <a:spcPct val="0"/>
        </a:spcBef>
        <a:spcAft>
          <a:spcPct val="0"/>
        </a:spcAft>
        <a:defRPr sz="4400" b="1">
          <a:solidFill>
            <a:schemeClr val="tx2"/>
          </a:solidFill>
          <a:latin typeface="Arial" pitchFamily="34" charset="0"/>
        </a:defRPr>
      </a:lvl5pPr>
      <a:lvl6pPr marL="457200" algn="ctr" rtl="0" eaLnBrk="1" fontAlgn="base" hangingPunct="1">
        <a:spcBef>
          <a:spcPct val="0"/>
        </a:spcBef>
        <a:spcAft>
          <a:spcPct val="0"/>
        </a:spcAft>
        <a:defRPr sz="4400" b="1">
          <a:solidFill>
            <a:schemeClr val="tx2"/>
          </a:solidFill>
          <a:latin typeface="Arial" pitchFamily="34" charset="0"/>
        </a:defRPr>
      </a:lvl6pPr>
      <a:lvl7pPr marL="914400" algn="ctr" rtl="0" eaLnBrk="1" fontAlgn="base" hangingPunct="1">
        <a:spcBef>
          <a:spcPct val="0"/>
        </a:spcBef>
        <a:spcAft>
          <a:spcPct val="0"/>
        </a:spcAft>
        <a:defRPr sz="4400" b="1">
          <a:solidFill>
            <a:schemeClr val="tx2"/>
          </a:solidFill>
          <a:latin typeface="Arial" pitchFamily="34" charset="0"/>
        </a:defRPr>
      </a:lvl7pPr>
      <a:lvl8pPr marL="1371600" algn="ctr" rtl="0" eaLnBrk="1" fontAlgn="base" hangingPunct="1">
        <a:spcBef>
          <a:spcPct val="0"/>
        </a:spcBef>
        <a:spcAft>
          <a:spcPct val="0"/>
        </a:spcAft>
        <a:defRPr sz="4400" b="1">
          <a:solidFill>
            <a:schemeClr val="tx2"/>
          </a:solidFill>
          <a:latin typeface="Arial" pitchFamily="34" charset="0"/>
        </a:defRPr>
      </a:lvl8pPr>
      <a:lvl9pPr marL="1828800" algn="ctr" rtl="0" eaLnBrk="1" fontAlgn="base" hangingPunct="1">
        <a:spcBef>
          <a:spcPct val="0"/>
        </a:spcBef>
        <a:spcAft>
          <a:spcPct val="0"/>
        </a:spcAft>
        <a:defRPr sz="44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625600" y="1143000"/>
            <a:ext cx="1026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Futura"/>
            </a:endParaRPr>
          </a:p>
        </p:txBody>
      </p:sp>
      <p:sp>
        <p:nvSpPr>
          <p:cNvPr id="2051" name="Rectangle 3"/>
          <p:cNvSpPr>
            <a:spLocks noChangeArrowheads="1"/>
          </p:cNvSpPr>
          <p:nvPr/>
        </p:nvSpPr>
        <p:spPr bwMode="auto">
          <a:xfrm>
            <a:off x="2235200" y="1905000"/>
            <a:ext cx="924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Futura"/>
            </a:endParaRPr>
          </a:p>
        </p:txBody>
      </p:sp>
      <p:pic>
        <p:nvPicPr>
          <p:cNvPr id="2052" name="Picture 4"/>
          <p:cNvPicPr>
            <a:picLocks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0"/>
            <a:ext cx="12175067"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53" name="Rectangle 5"/>
          <p:cNvSpPr>
            <a:spLocks noChangeArrowheads="1"/>
          </p:cNvSpPr>
          <p:nvPr/>
        </p:nvSpPr>
        <p:spPr bwMode="auto">
          <a:xfrm>
            <a:off x="0" y="2133600"/>
            <a:ext cx="8333317" cy="838200"/>
          </a:xfrm>
          <a:prstGeom prst="rect">
            <a:avLst/>
          </a:prstGeom>
          <a:solidFill>
            <a:srgbClr val="00279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latin typeface="Futura"/>
            </a:endParaRPr>
          </a:p>
        </p:txBody>
      </p:sp>
      <p:sp>
        <p:nvSpPr>
          <p:cNvPr id="134150" name="Rectangle 6"/>
          <p:cNvSpPr>
            <a:spLocks noGrp="1" noChangeArrowheads="1"/>
          </p:cNvSpPr>
          <p:nvPr>
            <p:ph type="title"/>
          </p:nvPr>
        </p:nvSpPr>
        <p:spPr bwMode="auto">
          <a:xfrm>
            <a:off x="0" y="2057400"/>
            <a:ext cx="812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4151" name="Rectangle 7"/>
          <p:cNvSpPr>
            <a:spLocks noGrp="1" noChangeArrowheads="1"/>
          </p:cNvSpPr>
          <p:nvPr>
            <p:ph type="body" idx="1"/>
          </p:nvPr>
        </p:nvSpPr>
        <p:spPr bwMode="auto">
          <a:xfrm>
            <a:off x="2133600" y="3276600"/>
            <a:ext cx="9144000" cy="2819400"/>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016" r:id="rId1"/>
    <p:sldLayoutId id="2147485017" r:id="rId2"/>
    <p:sldLayoutId id="2147485018" r:id="rId3"/>
    <p:sldLayoutId id="2147485019" r:id="rId4"/>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4150"/>
                                        </p:tgtEl>
                                        <p:attrNameLst>
                                          <p:attrName>style.visibility</p:attrName>
                                        </p:attrNameLst>
                                      </p:cBhvr>
                                      <p:to>
                                        <p:strVal val="visible"/>
                                      </p:to>
                                    </p:set>
                                    <p:animEffect transition="in" filter="dissolve">
                                      <p:cBhvr>
                                        <p:cTn id="7" dur="500"/>
                                        <p:tgtEl>
                                          <p:spTgt spid="1341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4151">
                                            <p:txEl>
                                              <p:pRg st="0" end="0"/>
                                            </p:txEl>
                                          </p:spTgt>
                                        </p:tgtEl>
                                        <p:attrNameLst>
                                          <p:attrName>style.visibility</p:attrName>
                                        </p:attrNameLst>
                                      </p:cBhvr>
                                      <p:to>
                                        <p:strVal val="visible"/>
                                      </p:to>
                                    </p:set>
                                    <p:animEffect transition="in" filter="dissolve">
                                      <p:cBhvr>
                                        <p:cTn id="12" dur="500"/>
                                        <p:tgtEl>
                                          <p:spTgt spid="134151">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34151">
                                            <p:txEl>
                                              <p:pRg st="1" end="1"/>
                                            </p:txEl>
                                          </p:spTgt>
                                        </p:tgtEl>
                                        <p:attrNameLst>
                                          <p:attrName>style.visibility</p:attrName>
                                        </p:attrNameLst>
                                      </p:cBhvr>
                                      <p:to>
                                        <p:strVal val="visible"/>
                                      </p:to>
                                    </p:set>
                                    <p:animEffect transition="in" filter="dissolve">
                                      <p:cBhvr>
                                        <p:cTn id="15" dur="500"/>
                                        <p:tgtEl>
                                          <p:spTgt spid="134151">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34151">
                                            <p:txEl>
                                              <p:pRg st="2" end="2"/>
                                            </p:txEl>
                                          </p:spTgt>
                                        </p:tgtEl>
                                        <p:attrNameLst>
                                          <p:attrName>style.visibility</p:attrName>
                                        </p:attrNameLst>
                                      </p:cBhvr>
                                      <p:to>
                                        <p:strVal val="visible"/>
                                      </p:to>
                                    </p:set>
                                    <p:animEffect transition="in" filter="dissolve">
                                      <p:cBhvr>
                                        <p:cTn id="18" dur="500"/>
                                        <p:tgtEl>
                                          <p:spTgt spid="134151">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34151">
                                            <p:txEl>
                                              <p:pRg st="3" end="3"/>
                                            </p:txEl>
                                          </p:spTgt>
                                        </p:tgtEl>
                                        <p:attrNameLst>
                                          <p:attrName>style.visibility</p:attrName>
                                        </p:attrNameLst>
                                      </p:cBhvr>
                                      <p:to>
                                        <p:strVal val="visible"/>
                                      </p:to>
                                    </p:set>
                                    <p:animEffect transition="in" filter="dissolve">
                                      <p:cBhvr>
                                        <p:cTn id="21" dur="500"/>
                                        <p:tgtEl>
                                          <p:spTgt spid="134151">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34151">
                                            <p:txEl>
                                              <p:pRg st="4" end="4"/>
                                            </p:txEl>
                                          </p:spTgt>
                                        </p:tgtEl>
                                        <p:attrNameLst>
                                          <p:attrName>style.visibility</p:attrName>
                                        </p:attrNameLst>
                                      </p:cBhvr>
                                      <p:to>
                                        <p:strVal val="visible"/>
                                      </p:to>
                                    </p:set>
                                    <p:animEffect transition="in" filter="dissolve">
                                      <p:cBhvr>
                                        <p:cTn id="24" dur="500"/>
                                        <p:tgtEl>
                                          <p:spTgt spid="1341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0" grpId="0"/>
      <p:bldP spid="134151" grpId="0" build="p">
        <p:tmplLst>
          <p:tmpl lvl="1">
            <p:tnLst>
              <p:par>
                <p:cTn presetID="9" presetClass="entr" presetSubtype="0" fill="hold" nodeType="clickEffect">
                  <p:stCondLst>
                    <p:cond delay="0"/>
                  </p:stCondLst>
                  <p:childTnLst>
                    <p:set>
                      <p:cBhvr>
                        <p:cTn dur="1" fill="hold">
                          <p:stCondLst>
                            <p:cond delay="0"/>
                          </p:stCondLst>
                        </p:cTn>
                        <p:tgtEl>
                          <p:spTgt spid="134151"/>
                        </p:tgtEl>
                        <p:attrNameLst>
                          <p:attrName>style.visibility</p:attrName>
                        </p:attrNameLst>
                      </p:cBhvr>
                      <p:to>
                        <p:strVal val="visible"/>
                      </p:to>
                    </p:set>
                    <p:animEffect transition="in" filter="dissolve">
                      <p:cBhvr>
                        <p:cTn dur="500"/>
                        <p:tgtEl>
                          <p:spTgt spid="134151"/>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34151"/>
                        </p:tgtEl>
                        <p:attrNameLst>
                          <p:attrName>style.visibility</p:attrName>
                        </p:attrNameLst>
                      </p:cBhvr>
                      <p:to>
                        <p:strVal val="visible"/>
                      </p:to>
                    </p:set>
                    <p:animEffect transition="in" filter="dissolve">
                      <p:cBhvr>
                        <p:cTn dur="500"/>
                        <p:tgtEl>
                          <p:spTgt spid="134151"/>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34151"/>
                        </p:tgtEl>
                        <p:attrNameLst>
                          <p:attrName>style.visibility</p:attrName>
                        </p:attrNameLst>
                      </p:cBhvr>
                      <p:to>
                        <p:strVal val="visible"/>
                      </p:to>
                    </p:set>
                    <p:animEffect transition="in" filter="dissolve">
                      <p:cBhvr>
                        <p:cTn dur="500"/>
                        <p:tgtEl>
                          <p:spTgt spid="134151"/>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34151"/>
                        </p:tgtEl>
                        <p:attrNameLst>
                          <p:attrName>style.visibility</p:attrName>
                        </p:attrNameLst>
                      </p:cBhvr>
                      <p:to>
                        <p:strVal val="visible"/>
                      </p:to>
                    </p:set>
                    <p:animEffect transition="in" filter="dissolve">
                      <p:cBhvr>
                        <p:cTn dur="500"/>
                        <p:tgtEl>
                          <p:spTgt spid="134151"/>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34151"/>
                        </p:tgtEl>
                        <p:attrNameLst>
                          <p:attrName>style.visibility</p:attrName>
                        </p:attrNameLst>
                      </p:cBhvr>
                      <p:to>
                        <p:strVal val="visible"/>
                      </p:to>
                    </p:set>
                    <p:animEffect transition="in" filter="dissolve">
                      <p:cBhvr>
                        <p:cTn dur="500"/>
                        <p:tgtEl>
                          <p:spTgt spid="134151"/>
                        </p:tgtEl>
                      </p:cBhvr>
                    </p:animEffect>
                  </p:childTnLst>
                </p:cTn>
              </p:par>
            </p:tnLst>
          </p:tmpl>
        </p:tmplLst>
      </p:bldP>
    </p:bldLst>
  </p:timing>
  <p:txStyles>
    <p:title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eaLnBrk="0" fontAlgn="base" hangingPunct="0">
        <a:spcBef>
          <a:spcPct val="0"/>
        </a:spcBef>
        <a:spcAft>
          <a:spcPct val="0"/>
        </a:spcAft>
        <a:defRPr sz="3600" b="1">
          <a:solidFill>
            <a:schemeClr val="bg1"/>
          </a:solidFill>
          <a:latin typeface="Arial" pitchFamily="34" charset="0"/>
        </a:defRPr>
      </a:lvl6pPr>
      <a:lvl7pPr marL="914400" algn="l" rtl="0" eaLnBrk="0" fontAlgn="base" hangingPunct="0">
        <a:spcBef>
          <a:spcPct val="0"/>
        </a:spcBef>
        <a:spcAft>
          <a:spcPct val="0"/>
        </a:spcAft>
        <a:defRPr sz="3600" b="1">
          <a:solidFill>
            <a:schemeClr val="bg1"/>
          </a:solidFill>
          <a:latin typeface="Arial" pitchFamily="34" charset="0"/>
        </a:defRPr>
      </a:lvl7pPr>
      <a:lvl8pPr marL="1371600" algn="l" rtl="0" eaLnBrk="0" fontAlgn="base" hangingPunct="0">
        <a:spcBef>
          <a:spcPct val="0"/>
        </a:spcBef>
        <a:spcAft>
          <a:spcPct val="0"/>
        </a:spcAft>
        <a:defRPr sz="3600" b="1">
          <a:solidFill>
            <a:schemeClr val="bg1"/>
          </a:solidFill>
          <a:latin typeface="Arial" pitchFamily="34" charset="0"/>
        </a:defRPr>
      </a:lvl8pPr>
      <a:lvl9pPr marL="1828800" algn="l" rtl="0" eaLnBrk="0" fontAlgn="base" hangingPunct="0">
        <a:spcBef>
          <a:spcPct val="0"/>
        </a:spcBef>
        <a:spcAft>
          <a:spcPct val="0"/>
        </a:spcAft>
        <a:defRPr sz="3600" b="1">
          <a:solidFill>
            <a:schemeClr val="bg1"/>
          </a:solidFill>
          <a:latin typeface="Arial" pitchFamily="34" charset="0"/>
        </a:defRPr>
      </a:lvl9pPr>
    </p:titleStyle>
    <p:bodyStyle>
      <a:lvl1pPr marL="342900" indent="-342900" algn="l" rtl="0" eaLnBrk="0" fontAlgn="base" hangingPunct="0">
        <a:spcBef>
          <a:spcPct val="20000"/>
        </a:spcBef>
        <a:spcAft>
          <a:spcPct val="0"/>
        </a:spcAft>
        <a:buClr>
          <a:srgbClr val="003399"/>
        </a:buClr>
        <a:buSzPct val="75000"/>
        <a:buFont typeface="Monotype Sort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rgbClr val="003399"/>
        </a:buClr>
        <a:buSzPct val="65000"/>
        <a:buFont typeface="Monotype Sorts" pitchFamily="2" charset="2"/>
        <a:buChar char="n"/>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rgbClr val="003399"/>
        </a:buClr>
        <a:buSzPct val="60000"/>
        <a:buFont typeface="Monotype Sorts" pitchFamily="2" charset="2"/>
        <a:buChar char="n"/>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lr>
          <a:srgbClr val="003399"/>
        </a:buClr>
        <a:buSzPct val="55000"/>
        <a:buFont typeface="Monotype Sorts" pitchFamily="2" charset="2"/>
        <a:buChar char="n"/>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rgbClr val="003399"/>
        </a:buClr>
        <a:buSzPct val="50000"/>
        <a:buFont typeface="Monotype Sorts" pitchFamily="2" charset="2"/>
        <a:buChar char="n"/>
        <a:defRPr sz="2000">
          <a:solidFill>
            <a:schemeClr val="tx1"/>
          </a:solidFill>
          <a:effectLst>
            <a:outerShdw blurRad="38100" dist="38100" dir="2700000" algn="tl">
              <a:srgbClr val="FFFFFF"/>
            </a:outerShdw>
          </a:effectLst>
          <a:latin typeface="+mn-lt"/>
        </a:defRPr>
      </a:lvl5pPr>
      <a:lvl6pPr marL="2514600" indent="-228600" algn="l" rtl="0" eaLnBrk="0" fontAlgn="base" hangingPunct="0">
        <a:spcBef>
          <a:spcPct val="20000"/>
        </a:spcBef>
        <a:spcAft>
          <a:spcPct val="0"/>
        </a:spcAft>
        <a:buClr>
          <a:srgbClr val="003399"/>
        </a:buClr>
        <a:buSzPct val="50000"/>
        <a:buFont typeface="Monotype Sorts" pitchFamily="2" charset="2"/>
        <a:buChar char="n"/>
        <a:defRPr sz="2000">
          <a:solidFill>
            <a:schemeClr val="tx1"/>
          </a:solidFill>
          <a:effectLst>
            <a:outerShdw blurRad="38100" dist="38100" dir="2700000" algn="tl">
              <a:srgbClr val="FFFFFF"/>
            </a:outerShdw>
          </a:effectLst>
          <a:latin typeface="+mn-lt"/>
        </a:defRPr>
      </a:lvl6pPr>
      <a:lvl7pPr marL="2971800" indent="-228600" algn="l" rtl="0" eaLnBrk="0" fontAlgn="base" hangingPunct="0">
        <a:spcBef>
          <a:spcPct val="20000"/>
        </a:spcBef>
        <a:spcAft>
          <a:spcPct val="0"/>
        </a:spcAft>
        <a:buClr>
          <a:srgbClr val="003399"/>
        </a:buClr>
        <a:buSzPct val="50000"/>
        <a:buFont typeface="Monotype Sorts" pitchFamily="2" charset="2"/>
        <a:buChar char="n"/>
        <a:defRPr sz="2000">
          <a:solidFill>
            <a:schemeClr val="tx1"/>
          </a:solidFill>
          <a:effectLst>
            <a:outerShdw blurRad="38100" dist="38100" dir="2700000" algn="tl">
              <a:srgbClr val="FFFFFF"/>
            </a:outerShdw>
          </a:effectLst>
          <a:latin typeface="+mn-lt"/>
        </a:defRPr>
      </a:lvl7pPr>
      <a:lvl8pPr marL="3429000" indent="-228600" algn="l" rtl="0" eaLnBrk="0" fontAlgn="base" hangingPunct="0">
        <a:spcBef>
          <a:spcPct val="20000"/>
        </a:spcBef>
        <a:spcAft>
          <a:spcPct val="0"/>
        </a:spcAft>
        <a:buClr>
          <a:srgbClr val="003399"/>
        </a:buClr>
        <a:buSzPct val="50000"/>
        <a:buFont typeface="Monotype Sorts" pitchFamily="2" charset="2"/>
        <a:buChar char="n"/>
        <a:defRPr sz="2000">
          <a:solidFill>
            <a:schemeClr val="tx1"/>
          </a:solidFill>
          <a:effectLst>
            <a:outerShdw blurRad="38100" dist="38100" dir="2700000" algn="tl">
              <a:srgbClr val="FFFFFF"/>
            </a:outerShdw>
          </a:effectLst>
          <a:latin typeface="+mn-lt"/>
        </a:defRPr>
      </a:lvl8pPr>
      <a:lvl9pPr marL="3886200" indent="-228600" algn="l" rtl="0" eaLnBrk="0" fontAlgn="base" hangingPunct="0">
        <a:spcBef>
          <a:spcPct val="20000"/>
        </a:spcBef>
        <a:spcAft>
          <a:spcPct val="0"/>
        </a:spcAft>
        <a:buClr>
          <a:srgbClr val="003399"/>
        </a:buClr>
        <a:buSzPct val="50000"/>
        <a:buFont typeface="Monotype Sorts" pitchFamily="2" charset="2"/>
        <a:buChar char="n"/>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032000" y="304800"/>
            <a:ext cx="9956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101600" y="1600200"/>
            <a:ext cx="11988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033" r:id="rId1"/>
    <p:sldLayoutId id="2147485020" r:id="rId2"/>
  </p:sldLayoutIdLst>
  <p:transition>
    <p:random/>
  </p:transition>
  <p:hf hdr="0" ftr="0" dt="0"/>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pitchFamily="34" charset="0"/>
        </a:defRPr>
      </a:lvl2pPr>
      <a:lvl3pPr algn="ctr" rtl="0" eaLnBrk="0" fontAlgn="base" hangingPunct="0">
        <a:spcBef>
          <a:spcPct val="0"/>
        </a:spcBef>
        <a:spcAft>
          <a:spcPct val="0"/>
        </a:spcAft>
        <a:defRPr sz="4400" b="1">
          <a:solidFill>
            <a:schemeClr val="bg1"/>
          </a:solidFill>
          <a:latin typeface="Arial" pitchFamily="34" charset="0"/>
        </a:defRPr>
      </a:lvl3pPr>
      <a:lvl4pPr algn="ctr" rtl="0" eaLnBrk="0" fontAlgn="base" hangingPunct="0">
        <a:spcBef>
          <a:spcPct val="0"/>
        </a:spcBef>
        <a:spcAft>
          <a:spcPct val="0"/>
        </a:spcAft>
        <a:defRPr sz="4400" b="1">
          <a:solidFill>
            <a:schemeClr val="bg1"/>
          </a:solidFill>
          <a:latin typeface="Arial" pitchFamily="34" charset="0"/>
        </a:defRPr>
      </a:lvl4pPr>
      <a:lvl5pPr algn="ctr" rtl="0" eaLnBrk="0" fontAlgn="base" hangingPunct="0">
        <a:spcBef>
          <a:spcPct val="0"/>
        </a:spcBef>
        <a:spcAft>
          <a:spcPct val="0"/>
        </a:spcAft>
        <a:defRPr sz="4400" b="1">
          <a:solidFill>
            <a:schemeClr val="bg1"/>
          </a:solidFill>
          <a:latin typeface="Arial" pitchFamily="34" charset="0"/>
        </a:defRPr>
      </a:lvl5pPr>
      <a:lvl6pPr marL="457200" algn="ctr" rtl="0" eaLnBrk="1" fontAlgn="base" hangingPunct="1">
        <a:spcBef>
          <a:spcPct val="0"/>
        </a:spcBef>
        <a:spcAft>
          <a:spcPct val="0"/>
        </a:spcAft>
        <a:defRPr sz="4400" b="1">
          <a:solidFill>
            <a:schemeClr val="bg1"/>
          </a:solidFill>
          <a:latin typeface="Arial" pitchFamily="34" charset="0"/>
        </a:defRPr>
      </a:lvl6pPr>
      <a:lvl7pPr marL="914400" algn="ctr" rtl="0" eaLnBrk="1" fontAlgn="base" hangingPunct="1">
        <a:spcBef>
          <a:spcPct val="0"/>
        </a:spcBef>
        <a:spcAft>
          <a:spcPct val="0"/>
        </a:spcAft>
        <a:defRPr sz="4400" b="1">
          <a:solidFill>
            <a:schemeClr val="bg1"/>
          </a:solidFill>
          <a:latin typeface="Arial" pitchFamily="34" charset="0"/>
        </a:defRPr>
      </a:lvl7pPr>
      <a:lvl8pPr marL="1371600" algn="ctr" rtl="0" eaLnBrk="1" fontAlgn="base" hangingPunct="1">
        <a:spcBef>
          <a:spcPct val="0"/>
        </a:spcBef>
        <a:spcAft>
          <a:spcPct val="0"/>
        </a:spcAft>
        <a:defRPr sz="4400" b="1">
          <a:solidFill>
            <a:schemeClr val="bg1"/>
          </a:solidFill>
          <a:latin typeface="Arial" pitchFamily="34" charset="0"/>
        </a:defRPr>
      </a:lvl8pPr>
      <a:lvl9pPr marL="1828800" algn="ctr" rtl="0" eaLnBrk="1" fontAlgn="base" hangingPunct="1">
        <a:spcBef>
          <a:spcPct val="0"/>
        </a:spcBef>
        <a:spcAft>
          <a:spcPct val="0"/>
        </a:spcAft>
        <a:defRPr sz="44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4098" name="Picture 2" descr="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7" name="Rectangle 3"/>
          <p:cNvSpPr>
            <a:spLocks noGrp="1" noChangeArrowheads="1"/>
          </p:cNvSpPr>
          <p:nvPr>
            <p:ph type="title"/>
          </p:nvPr>
        </p:nvSpPr>
        <p:spPr bwMode="auto">
          <a:xfrm>
            <a:off x="914400" y="381000"/>
            <a:ext cx="105664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Add Title</a:t>
            </a:r>
          </a:p>
        </p:txBody>
      </p:sp>
      <p:sp>
        <p:nvSpPr>
          <p:cNvPr id="164868" name="Rectangle 4"/>
          <p:cNvSpPr>
            <a:spLocks noGrp="1" noChangeArrowheads="1"/>
          </p:cNvSpPr>
          <p:nvPr>
            <p:ph type="body" idx="1"/>
          </p:nvPr>
        </p:nvSpPr>
        <p:spPr bwMode="auto">
          <a:xfrm>
            <a:off x="3251200" y="1295400"/>
            <a:ext cx="87376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4869" name="Rectangle 5"/>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defRPr>
            </a:lvl1pPr>
          </a:lstStyle>
          <a:p>
            <a:pPr>
              <a:defRPr/>
            </a:pPr>
            <a:endParaRPr lang="en-US"/>
          </a:p>
        </p:txBody>
      </p:sp>
      <p:sp>
        <p:nvSpPr>
          <p:cNvPr id="164870" name="Rectangle 6"/>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defRPr>
            </a:lvl1pPr>
          </a:lstStyle>
          <a:p>
            <a:pPr>
              <a:defRPr/>
            </a:pPr>
            <a:endParaRPr lang="en-US"/>
          </a:p>
        </p:txBody>
      </p:sp>
      <p:sp>
        <p:nvSpPr>
          <p:cNvPr id="164871" name="Rectangle 7"/>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pPr>
              <a:defRPr/>
            </a:pPr>
            <a:fld id="{04FDFA4D-0645-4CD2-9060-FB8F291B40A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21" r:id="rId1"/>
  </p:sldLayoutIdLst>
  <p:transition>
    <p:random/>
  </p:transition>
  <p:hf hdr="0" ftr="0" dt="0"/>
  <p:txStyles>
    <p:titleStyle>
      <a:lvl1pPr algn="ctr" rtl="0" eaLnBrk="0" fontAlgn="base" hangingPunct="0">
        <a:spcBef>
          <a:spcPct val="0"/>
        </a:spcBef>
        <a:spcAft>
          <a:spcPct val="0"/>
        </a:spcAft>
        <a:defRPr sz="40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chemeClr val="bg1"/>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000" b="1">
          <a:solidFill>
            <a:schemeClr val="bg1"/>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000" b="1">
          <a:solidFill>
            <a:schemeClr val="bg1"/>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000" b="1">
          <a:solidFill>
            <a:schemeClr val="bg1"/>
          </a:solidFill>
          <a:effectLst>
            <a:outerShdw blurRad="38100" dist="38100" dir="2700000" algn="tl">
              <a:srgbClr val="000000"/>
            </a:outerShdw>
          </a:effectLst>
          <a:latin typeface="Arial" pitchFamily="34" charset="0"/>
        </a:defRPr>
      </a:lvl5pPr>
      <a:lvl6pPr marL="457200" algn="ctr" rtl="0" eaLnBrk="0" fontAlgn="base" hangingPunct="0">
        <a:spcBef>
          <a:spcPct val="0"/>
        </a:spcBef>
        <a:spcAft>
          <a:spcPct val="0"/>
        </a:spcAft>
        <a:defRPr sz="4000" b="1">
          <a:solidFill>
            <a:schemeClr val="bg1"/>
          </a:solidFill>
          <a:effectLst>
            <a:outerShdw blurRad="38100" dist="38100" dir="2700000" algn="tl">
              <a:srgbClr val="000000"/>
            </a:outerShdw>
          </a:effectLst>
          <a:latin typeface="Arial" pitchFamily="34" charset="0"/>
        </a:defRPr>
      </a:lvl6pPr>
      <a:lvl7pPr marL="914400" algn="ctr" rtl="0" eaLnBrk="0" fontAlgn="base" hangingPunct="0">
        <a:spcBef>
          <a:spcPct val="0"/>
        </a:spcBef>
        <a:spcAft>
          <a:spcPct val="0"/>
        </a:spcAft>
        <a:defRPr sz="4000" b="1">
          <a:solidFill>
            <a:schemeClr val="bg1"/>
          </a:solidFill>
          <a:effectLst>
            <a:outerShdw blurRad="38100" dist="38100" dir="2700000" algn="tl">
              <a:srgbClr val="000000"/>
            </a:outerShdw>
          </a:effectLst>
          <a:latin typeface="Arial" pitchFamily="34" charset="0"/>
        </a:defRPr>
      </a:lvl7pPr>
      <a:lvl8pPr marL="1371600" algn="ctr" rtl="0" eaLnBrk="0" fontAlgn="base" hangingPunct="0">
        <a:spcBef>
          <a:spcPct val="0"/>
        </a:spcBef>
        <a:spcAft>
          <a:spcPct val="0"/>
        </a:spcAft>
        <a:defRPr sz="4000" b="1">
          <a:solidFill>
            <a:schemeClr val="bg1"/>
          </a:solidFill>
          <a:effectLst>
            <a:outerShdw blurRad="38100" dist="38100" dir="2700000" algn="tl">
              <a:srgbClr val="000000"/>
            </a:outerShdw>
          </a:effectLst>
          <a:latin typeface="Arial" pitchFamily="34" charset="0"/>
        </a:defRPr>
      </a:lvl8pPr>
      <a:lvl9pPr marL="1828800" algn="ctr" rtl="0" eaLnBrk="0" fontAlgn="base" hangingPunct="0">
        <a:spcBef>
          <a:spcPct val="0"/>
        </a:spcBef>
        <a:spcAft>
          <a:spcPct val="0"/>
        </a:spcAft>
        <a:defRPr sz="4000" b="1">
          <a:solidFill>
            <a:schemeClr val="bg1"/>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har char="•"/>
        <a:defRPr sz="3200" b="1">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bg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bg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bg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bg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har char="»"/>
        <a:defRPr sz="2000" b="1">
          <a:solidFill>
            <a:schemeClr val="bg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har char="»"/>
        <a:defRPr sz="2000" b="1">
          <a:solidFill>
            <a:schemeClr val="bg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har char="»"/>
        <a:defRPr sz="2000" b="1">
          <a:solidFill>
            <a:schemeClr val="bg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har char="»"/>
        <a:defRPr sz="2000" b="1">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711200" y="76200"/>
            <a:ext cx="1117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711200" y="914400"/>
            <a:ext cx="11176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6135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fld id="{71079EEE-0A87-4A7C-BEE9-821F5500BC07}" type="datetimeFigureOut">
              <a:rPr lang="en-US"/>
              <a:pPr>
                <a:defRPr/>
              </a:pPr>
              <a:t>2/13/2021</a:t>
            </a:fld>
            <a:endParaRPr lang="en-US"/>
          </a:p>
        </p:txBody>
      </p:sp>
      <p:sp>
        <p:nvSpPr>
          <p:cNvPr id="1029" name="Rectangle 5"/>
          <p:cNvSpPr>
            <a:spLocks noGrp="1" noChangeArrowheads="1"/>
          </p:cNvSpPr>
          <p:nvPr>
            <p:ph type="ftr" sz="quarter" idx="3"/>
          </p:nvPr>
        </p:nvSpPr>
        <p:spPr bwMode="auto">
          <a:xfrm>
            <a:off x="4165600" y="6613526"/>
            <a:ext cx="3860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8737600" y="6613526"/>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A9A031A-BD7B-4008-9FE7-4D25E045E9B3}"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034" r:id="rId1"/>
    <p:sldLayoutId id="2147485035" r:id="rId2"/>
    <p:sldLayoutId id="2147485036" r:id="rId3"/>
    <p:sldLayoutId id="2147485037" r:id="rId4"/>
    <p:sldLayoutId id="2147485038" r:id="rId5"/>
    <p:sldLayoutId id="2147485039" r:id="rId6"/>
    <p:sldLayoutId id="2147485040" r:id="rId7"/>
    <p:sldLayoutId id="2147485041" r:id="rId8"/>
    <p:sldLayoutId id="2147485042" r:id="rId9"/>
    <p:sldLayoutId id="2147485043" r:id="rId10"/>
    <p:sldLayoutId id="2147485044" r:id="rId11"/>
  </p:sldLayoutIdLst>
  <p:transition>
    <p:random/>
  </p:transition>
  <p:txStyles>
    <p:title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Arial" pitchFamily="34" charset="0"/>
        </a:defRPr>
      </a:lvl2pPr>
      <a:lvl3pPr algn="l" rtl="0" eaLnBrk="0" fontAlgn="base" hangingPunct="0">
        <a:spcBef>
          <a:spcPct val="0"/>
        </a:spcBef>
        <a:spcAft>
          <a:spcPct val="0"/>
        </a:spcAft>
        <a:defRPr sz="3800" b="1">
          <a:solidFill>
            <a:schemeClr val="tx2"/>
          </a:solidFill>
          <a:latin typeface="Arial" pitchFamily="34" charset="0"/>
        </a:defRPr>
      </a:lvl3pPr>
      <a:lvl4pPr algn="l" rtl="0" eaLnBrk="0" fontAlgn="base" hangingPunct="0">
        <a:spcBef>
          <a:spcPct val="0"/>
        </a:spcBef>
        <a:spcAft>
          <a:spcPct val="0"/>
        </a:spcAft>
        <a:defRPr sz="3800" b="1">
          <a:solidFill>
            <a:schemeClr val="tx2"/>
          </a:solidFill>
          <a:latin typeface="Arial" pitchFamily="34" charset="0"/>
        </a:defRPr>
      </a:lvl4pPr>
      <a:lvl5pPr algn="l" rtl="0" eaLnBrk="0" fontAlgn="base" hangingPunct="0">
        <a:spcBef>
          <a:spcPct val="0"/>
        </a:spcBef>
        <a:spcAft>
          <a:spcPct val="0"/>
        </a:spcAft>
        <a:defRPr sz="3800" b="1">
          <a:solidFill>
            <a:schemeClr val="tx2"/>
          </a:solidFill>
          <a:latin typeface="Arial" pitchFamily="34" charset="0"/>
        </a:defRPr>
      </a:lvl5pPr>
      <a:lvl6pPr marL="457200" algn="l" rtl="0" eaLnBrk="1" fontAlgn="base" hangingPunct="1">
        <a:spcBef>
          <a:spcPct val="0"/>
        </a:spcBef>
        <a:spcAft>
          <a:spcPct val="0"/>
        </a:spcAft>
        <a:defRPr sz="3800" b="1">
          <a:solidFill>
            <a:schemeClr val="tx2"/>
          </a:solidFill>
          <a:latin typeface="Arial" pitchFamily="34" charset="0"/>
        </a:defRPr>
      </a:lvl6pPr>
      <a:lvl7pPr marL="914400" algn="l" rtl="0" eaLnBrk="1" fontAlgn="base" hangingPunct="1">
        <a:spcBef>
          <a:spcPct val="0"/>
        </a:spcBef>
        <a:spcAft>
          <a:spcPct val="0"/>
        </a:spcAft>
        <a:defRPr sz="3800" b="1">
          <a:solidFill>
            <a:schemeClr val="tx2"/>
          </a:solidFill>
          <a:latin typeface="Arial" pitchFamily="34" charset="0"/>
        </a:defRPr>
      </a:lvl7pPr>
      <a:lvl8pPr marL="1371600" algn="l" rtl="0" eaLnBrk="1" fontAlgn="base" hangingPunct="1">
        <a:spcBef>
          <a:spcPct val="0"/>
        </a:spcBef>
        <a:spcAft>
          <a:spcPct val="0"/>
        </a:spcAft>
        <a:defRPr sz="3800" b="1">
          <a:solidFill>
            <a:schemeClr val="tx2"/>
          </a:solidFill>
          <a:latin typeface="Arial" pitchFamily="34" charset="0"/>
        </a:defRPr>
      </a:lvl8pPr>
      <a:lvl9pPr marL="1828800" algn="l" rtl="0" eaLnBrk="1" fontAlgn="base" hangingPunct="1">
        <a:spcBef>
          <a:spcPct val="0"/>
        </a:spcBef>
        <a:spcAft>
          <a:spcPct val="0"/>
        </a:spcAft>
        <a:defRPr sz="3800" b="1">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3200">
          <a:solidFill>
            <a:schemeClr val="tx1"/>
          </a:solidFill>
          <a:latin typeface="+mn-lt"/>
        </a:defRPr>
      </a:lvl3pPr>
      <a:lvl4pPr marL="1600200" indent="-228600" algn="l" rtl="0" eaLnBrk="0" fontAlgn="base" hangingPunct="0">
        <a:spcBef>
          <a:spcPct val="20000"/>
        </a:spcBef>
        <a:spcAft>
          <a:spcPct val="0"/>
        </a:spcAft>
        <a:buChar char="–"/>
        <a:defRPr sz="3200">
          <a:solidFill>
            <a:schemeClr val="tx1"/>
          </a:solidFill>
          <a:latin typeface="+mn-lt"/>
        </a:defRPr>
      </a:lvl4pPr>
      <a:lvl5pPr marL="2057400" indent="-228600" algn="l" rtl="0" eaLnBrk="0" fontAlgn="base" hangingPunct="0">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12800" y="152400"/>
            <a:ext cx="10566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p:cNvSpPr>
            <a:spLocks noGrp="1" noChangeArrowheads="1"/>
          </p:cNvSpPr>
          <p:nvPr>
            <p:ph type="body" idx="1"/>
          </p:nvPr>
        </p:nvSpPr>
        <p:spPr bwMode="auto">
          <a:xfrm>
            <a:off x="1320800" y="1600200"/>
            <a:ext cx="10871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750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p>
        </p:txBody>
      </p:sp>
      <p:sp>
        <p:nvSpPr>
          <p:cNvPr id="27750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p>
        </p:txBody>
      </p:sp>
      <p:sp>
        <p:nvSpPr>
          <p:cNvPr id="27751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32255876-10E4-4B53-8230-2BD7BA7B7A00}"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5045" r:id="rId1"/>
    <p:sldLayoutId id="2147485046" r:id="rId2"/>
  </p:sldLayoutIdLst>
  <p:transition>
    <p:random/>
  </p:transition>
  <p:hf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0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bwMode="auto">
          <a:xfrm>
            <a:off x="2438400" y="76200"/>
            <a:ext cx="9448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title style</a:t>
            </a:r>
          </a:p>
        </p:txBody>
      </p:sp>
      <p:sp>
        <p:nvSpPr>
          <p:cNvPr id="7171" name="Rectangle 3"/>
          <p:cNvSpPr>
            <a:spLocks noGrp="1" noChangeArrowheads="1"/>
          </p:cNvSpPr>
          <p:nvPr>
            <p:ph type="body" idx="1"/>
          </p:nvPr>
        </p:nvSpPr>
        <p:spPr bwMode="auto">
          <a:xfrm>
            <a:off x="2438400" y="1371600"/>
            <a:ext cx="9448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5047" r:id="rId1"/>
    <p:sldLayoutId id="2147485060" r:id="rId2"/>
  </p:sldLayoutIdLst>
  <p:transition>
    <p:random/>
  </p:transition>
  <p:hf hdr="0" ftr="0" dt="0"/>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folHlink"/>
        </a:buClr>
        <a:buSzPct val="75000"/>
        <a:buFont typeface="Wingdings" pitchFamily="2" charset="2"/>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5000"/>
        <a:buFont typeface="Wingdings" pitchFamily="2" charset="2"/>
        <a:buChar char="l"/>
        <a:defRPr kumimoji="1" sz="2800">
          <a:solidFill>
            <a:schemeClr val="tx1"/>
          </a:solidFill>
          <a:latin typeface="+mn-lt"/>
        </a:defRPr>
      </a:lvl2pPr>
      <a:lvl3pPr marL="1143000" indent="-228600" algn="l" rtl="0" eaLnBrk="0" fontAlgn="base" hangingPunct="0">
        <a:spcBef>
          <a:spcPct val="20000"/>
        </a:spcBef>
        <a:spcAft>
          <a:spcPct val="0"/>
        </a:spcAft>
        <a:buClr>
          <a:schemeClr val="folHlink"/>
        </a:buClr>
        <a:buSzPct val="75000"/>
        <a:buFont typeface="Wingdings" pitchFamily="2" charset="2"/>
        <a:buChar char="l"/>
        <a:defRPr kumimoji="1" sz="2400">
          <a:solidFill>
            <a:schemeClr val="tx1"/>
          </a:solidFill>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kumimoji="1" sz="2000">
          <a:solidFill>
            <a:schemeClr val="tx1"/>
          </a:solidFill>
          <a:latin typeface="+mn-lt"/>
        </a:defRPr>
      </a:lvl4pPr>
      <a:lvl5pPr marL="2057400" indent="-228600" algn="l" rtl="0" eaLnBrk="0" fontAlgn="base" hangingPunct="0">
        <a:spcBef>
          <a:spcPct val="20000"/>
        </a:spcBef>
        <a:spcAft>
          <a:spcPct val="0"/>
        </a:spcAft>
        <a:buClr>
          <a:schemeClr val="folHlink"/>
        </a:buClr>
        <a:buSzPct val="75000"/>
        <a:buFont typeface="Wingdings" pitchFamily="2" charset="2"/>
        <a:buChar char="l"/>
        <a:defRPr kumimoji="1" sz="2000">
          <a:solidFill>
            <a:schemeClr val="tx1"/>
          </a:solidFill>
          <a:latin typeface="+mn-lt"/>
        </a:defRPr>
      </a:lvl5pPr>
      <a:lvl6pPr marL="2514600" indent="-228600" algn="l" rtl="0" eaLnBrk="0" fontAlgn="base" hangingPunct="0">
        <a:spcBef>
          <a:spcPct val="20000"/>
        </a:spcBef>
        <a:spcAft>
          <a:spcPct val="0"/>
        </a:spcAft>
        <a:buClr>
          <a:schemeClr val="folHlink"/>
        </a:buClr>
        <a:buSzPct val="75000"/>
        <a:buFont typeface="Wingdings" pitchFamily="2" charset="2"/>
        <a:buChar char="l"/>
        <a:defRPr kumimoji="1" sz="2000">
          <a:solidFill>
            <a:schemeClr val="tx1"/>
          </a:solidFill>
          <a:latin typeface="+mn-lt"/>
        </a:defRPr>
      </a:lvl6pPr>
      <a:lvl7pPr marL="2971800" indent="-228600" algn="l" rtl="0" eaLnBrk="0" fontAlgn="base" hangingPunct="0">
        <a:spcBef>
          <a:spcPct val="20000"/>
        </a:spcBef>
        <a:spcAft>
          <a:spcPct val="0"/>
        </a:spcAft>
        <a:buClr>
          <a:schemeClr val="folHlink"/>
        </a:buClr>
        <a:buSzPct val="75000"/>
        <a:buFont typeface="Wingdings" pitchFamily="2" charset="2"/>
        <a:buChar char="l"/>
        <a:defRPr kumimoji="1" sz="2000">
          <a:solidFill>
            <a:schemeClr val="tx1"/>
          </a:solidFill>
          <a:latin typeface="+mn-lt"/>
        </a:defRPr>
      </a:lvl7pPr>
      <a:lvl8pPr marL="3429000" indent="-228600" algn="l" rtl="0" eaLnBrk="0" fontAlgn="base" hangingPunct="0">
        <a:spcBef>
          <a:spcPct val="20000"/>
        </a:spcBef>
        <a:spcAft>
          <a:spcPct val="0"/>
        </a:spcAft>
        <a:buClr>
          <a:schemeClr val="folHlink"/>
        </a:buClr>
        <a:buSzPct val="75000"/>
        <a:buFont typeface="Wingdings" pitchFamily="2" charset="2"/>
        <a:buChar char="l"/>
        <a:defRPr kumimoji="1" sz="2000">
          <a:solidFill>
            <a:schemeClr val="tx1"/>
          </a:solidFill>
          <a:latin typeface="+mn-lt"/>
        </a:defRPr>
      </a:lvl8pPr>
      <a:lvl9pPr marL="3886200" indent="-228600" algn="l" rtl="0" eaLnBrk="0" fontAlgn="base" hangingPunct="0">
        <a:spcBef>
          <a:spcPct val="20000"/>
        </a:spcBef>
        <a:spcAft>
          <a:spcPct val="0"/>
        </a:spcAft>
        <a:buClr>
          <a:schemeClr val="folHlink"/>
        </a:buClr>
        <a:buSzPct val="75000"/>
        <a:buFont typeface="Wingdings" pitchFamily="2" charset="2"/>
        <a:buChar char="l"/>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b="0">
                <a:solidFill>
                  <a:prstClr val="black">
                    <a:tint val="75000"/>
                  </a:prstClr>
                </a:solidFill>
                <a:latin typeface="Arial" charset="0"/>
                <a:cs typeface="Arial" charset="0"/>
              </a:defRPr>
            </a:lvl1pPr>
          </a:lstStyle>
          <a:p>
            <a:pPr>
              <a:defRPr/>
            </a:pPr>
            <a:fld id="{0EC5A63F-D97C-4099-968E-B1DEBA7309AA}" type="datetimeFigureOut">
              <a:rPr lang="en-US"/>
              <a:pPr>
                <a:defRPr/>
              </a:pPr>
              <a:t>2/13/2021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b="0">
                <a:solidFill>
                  <a:prstClr val="black">
                    <a:tint val="75000"/>
                  </a:prst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itchFamily="34" charset="0"/>
              </a:defRPr>
            </a:lvl1pPr>
          </a:lstStyle>
          <a:p>
            <a:pPr>
              <a:defRPr/>
            </a:pPr>
            <a:fld id="{EC37C1BE-A79A-46F1-A5CD-AE7642B8790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49" r:id="rId1"/>
    <p:sldLayoutId id="2147485050" r:id="rId2"/>
    <p:sldLayoutId id="2147485051" r:id="rId3"/>
    <p:sldLayoutId id="2147485052" r:id="rId4"/>
    <p:sldLayoutId id="2147485053" r:id="rId5"/>
    <p:sldLayoutId id="2147485054" r:id="rId6"/>
    <p:sldLayoutId id="2147485055" r:id="rId7"/>
    <p:sldLayoutId id="2147485056" r:id="rId8"/>
    <p:sldLayoutId id="2147485057" r:id="rId9"/>
    <p:sldLayoutId id="2147485058" r:id="rId10"/>
    <p:sldLayoutId id="21474850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1.xml"/><Relationship Id="rId1" Type="http://schemas.openxmlformats.org/officeDocument/2006/relationships/slideLayout" Target="../slideLayouts/slideLayout20.xml"/><Relationship Id="rId4" Type="http://schemas.openxmlformats.org/officeDocument/2006/relationships/image" Target="../media/image33.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3.xml"/><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4.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ctrTitle"/>
          </p:nvPr>
        </p:nvSpPr>
        <p:spPr>
          <a:xfrm>
            <a:off x="1524000" y="5162550"/>
            <a:ext cx="9144000" cy="1238250"/>
          </a:xfrm>
        </p:spPr>
        <p:txBody>
          <a:bodyPr/>
          <a:lstStyle/>
          <a:p>
            <a:pPr eaLnBrk="1" hangingPunct="1"/>
            <a:r>
              <a:rPr lang="en-US" altLang="en-US"/>
              <a:t>The Need for African Americans in the Global Mission Field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4"/>
          <p:cNvSpPr>
            <a:spLocks noGrp="1"/>
          </p:cNvSpPr>
          <p:nvPr>
            <p:ph idx="1"/>
          </p:nvPr>
        </p:nvSpPr>
        <p:spPr>
          <a:xfrm>
            <a:off x="3505200" y="1219200"/>
            <a:ext cx="7086600" cy="5257800"/>
          </a:xfrm>
        </p:spPr>
        <p:txBody>
          <a:bodyPr/>
          <a:lstStyle/>
          <a:p>
            <a:pPr marL="0" indent="0" eaLnBrk="1" hangingPunct="1">
              <a:buNone/>
            </a:pPr>
            <a:r>
              <a:rPr lang="en-US" altLang="en-US" sz="4000"/>
              <a:t>A short history of the African American missionary force </a:t>
            </a: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idx="1"/>
          </p:nvPr>
        </p:nvSpPr>
        <p:spPr>
          <a:xfrm>
            <a:off x="1066800" y="3962401"/>
            <a:ext cx="10058400" cy="1600200"/>
          </a:xfrm>
        </p:spPr>
        <p:txBody>
          <a:bodyPr/>
          <a:lstStyle/>
          <a:p>
            <a:pPr eaLnBrk="1" hangingPunct="1">
              <a:lnSpc>
                <a:spcPct val="80000"/>
              </a:lnSpc>
              <a:buFont typeface="Wingdings" pitchFamily="2" charset="2"/>
              <a:buNone/>
            </a:pPr>
            <a:endParaRPr lang="en-US" altLang="en-US" dirty="0">
              <a:latin typeface="Tahoma" pitchFamily="34" charset="0"/>
            </a:endParaRPr>
          </a:p>
          <a:p>
            <a:pPr eaLnBrk="1" hangingPunct="1">
              <a:lnSpc>
                <a:spcPct val="80000"/>
              </a:lnSpc>
              <a:buFont typeface="Monotype Sorts" pitchFamily="2" charset="2"/>
              <a:buNone/>
            </a:pPr>
            <a:r>
              <a:rPr lang="en-US" altLang="en-US" sz="1600" dirty="0">
                <a:latin typeface="Tahoma" pitchFamily="34" charset="0"/>
              </a:rPr>
              <a:t>	</a:t>
            </a:r>
            <a:endParaRPr lang="en-US" altLang="en-US" sz="1200" dirty="0">
              <a:latin typeface="Tahoma" pitchFamily="34" charset="0"/>
            </a:endParaRPr>
          </a:p>
        </p:txBody>
      </p:sp>
      <p:sp>
        <p:nvSpPr>
          <p:cNvPr id="49155" name="Text Box 7"/>
          <p:cNvSpPr txBox="1">
            <a:spLocks noChangeArrowheads="1"/>
          </p:cNvSpPr>
          <p:nvPr/>
        </p:nvSpPr>
        <p:spPr bwMode="auto">
          <a:xfrm>
            <a:off x="838200" y="1668482"/>
            <a:ext cx="100584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457200" indent="-457200" eaLnBrk="1" hangingPunct="1">
              <a:spcBef>
                <a:spcPct val="0"/>
              </a:spcBef>
              <a:buClr>
                <a:srgbClr val="0033CC"/>
              </a:buClr>
              <a:buSzPct val="75000"/>
              <a:buFont typeface="Wingdings" panose="05000000000000000000" pitchFamily="2" charset="2"/>
              <a:buChar char="§"/>
            </a:pPr>
            <a:r>
              <a:rPr lang="en-US" altLang="en-US" sz="2400" b="1" dirty="0">
                <a:latin typeface="+mn-lt"/>
              </a:rPr>
              <a:t>Perhaps 70 African American global  missionaries served between 1790 and 1820</a:t>
            </a:r>
            <a:r>
              <a:rPr lang="en-US" altLang="en-US" sz="2400" b="1" baseline="30000" dirty="0">
                <a:latin typeface="+mn-lt"/>
              </a:rPr>
              <a:t>1</a:t>
            </a:r>
            <a:r>
              <a:rPr lang="en-US" altLang="en-US" sz="2400" b="1" dirty="0">
                <a:latin typeface="+mn-lt"/>
              </a:rPr>
              <a:t>.</a:t>
            </a:r>
          </a:p>
          <a:p>
            <a:pPr marL="457200" indent="-457200" eaLnBrk="1" hangingPunct="1">
              <a:spcBef>
                <a:spcPct val="0"/>
              </a:spcBef>
              <a:buClr>
                <a:srgbClr val="0033CC"/>
              </a:buClr>
              <a:buSzPct val="75000"/>
              <a:buFont typeface="Wingdings" panose="05000000000000000000" pitchFamily="2" charset="2"/>
              <a:buChar char="§"/>
            </a:pPr>
            <a:r>
              <a:rPr lang="en-US" altLang="en-US" sz="2400" b="1" dirty="0">
                <a:latin typeface="+mn-lt"/>
              </a:rPr>
              <a:t>Perhaps another 600 served in Africa between 1820 and 1980</a:t>
            </a:r>
            <a:r>
              <a:rPr lang="en-US" altLang="en-US" sz="2400" b="1" baseline="30000" dirty="0">
                <a:latin typeface="+mn-lt"/>
              </a:rPr>
              <a:t>2</a:t>
            </a:r>
            <a:r>
              <a:rPr lang="en-US" altLang="en-US" sz="2400" b="1" dirty="0">
                <a:latin typeface="+mn-lt"/>
              </a:rPr>
              <a:t>.</a:t>
            </a:r>
          </a:p>
          <a:p>
            <a:pPr marL="457200" indent="-457200" eaLnBrk="1" hangingPunct="1">
              <a:spcBef>
                <a:spcPct val="0"/>
              </a:spcBef>
              <a:buClr>
                <a:srgbClr val="0033CC"/>
              </a:buClr>
              <a:buSzPct val="75000"/>
              <a:buFont typeface="Wingdings" panose="05000000000000000000" pitchFamily="2" charset="2"/>
              <a:buChar char="§"/>
            </a:pPr>
            <a:r>
              <a:rPr lang="en-US" altLang="en-US" sz="2400" b="1" dirty="0">
                <a:latin typeface="+mn-lt"/>
              </a:rPr>
              <a:t>A survey in 1973 concluded that there were probably 240 missionaries</a:t>
            </a:r>
            <a:r>
              <a:rPr lang="en-US" altLang="en-US" sz="2400" b="1" baseline="30000" dirty="0">
                <a:latin typeface="+mn-lt"/>
              </a:rPr>
              <a:t>3</a:t>
            </a:r>
            <a:r>
              <a:rPr lang="en-US" altLang="en-US" sz="2400" b="1" dirty="0">
                <a:latin typeface="+mn-lt"/>
              </a:rPr>
              <a:t>.</a:t>
            </a:r>
          </a:p>
          <a:p>
            <a:pPr marL="457200" indent="-457200" eaLnBrk="1" hangingPunct="1">
              <a:spcBef>
                <a:spcPct val="0"/>
              </a:spcBef>
              <a:buClr>
                <a:srgbClr val="0033CC"/>
              </a:buClr>
              <a:buSzPct val="75000"/>
              <a:buFont typeface="Wingdings" panose="05000000000000000000" pitchFamily="2" charset="2"/>
              <a:buChar char="§"/>
            </a:pPr>
            <a:r>
              <a:rPr lang="en-US" altLang="en-US" sz="2400" b="1" dirty="0">
                <a:latin typeface="+mn-lt"/>
              </a:rPr>
              <a:t>102 were identified in 1998</a:t>
            </a:r>
            <a:r>
              <a:rPr lang="en-US" altLang="en-US" sz="2400" b="1" baseline="30000" dirty="0">
                <a:latin typeface="+mn-lt"/>
              </a:rPr>
              <a:t>4</a:t>
            </a:r>
            <a:r>
              <a:rPr lang="en-US" altLang="en-US" sz="2400" b="1" dirty="0">
                <a:latin typeface="+mn-lt"/>
              </a:rPr>
              <a:t>, with another 140 likely. Possibly 500 serve today, far less than 1% of the 118,600 US foreign missionaries</a:t>
            </a:r>
            <a:r>
              <a:rPr lang="en-US" altLang="en-US" sz="2400" b="1" baseline="30000" dirty="0">
                <a:latin typeface="+mn-lt"/>
              </a:rPr>
              <a:t>5</a:t>
            </a:r>
            <a:r>
              <a:rPr lang="en-US" altLang="en-US" sz="2400" b="1" dirty="0">
                <a:latin typeface="+mn-lt"/>
              </a:rPr>
              <a:t>.  African Americans are</a:t>
            </a:r>
            <a:r>
              <a:rPr lang="en-US" altLang="en-US" sz="2400" dirty="0">
                <a:latin typeface="+mn-lt"/>
              </a:rPr>
              <a:t> </a:t>
            </a:r>
            <a:r>
              <a:rPr lang="en-US" altLang="en-US" sz="2400" b="1" dirty="0">
                <a:latin typeface="+mn-lt"/>
              </a:rPr>
              <a:t>about 13 percent of the US population</a:t>
            </a:r>
            <a:r>
              <a:rPr lang="en-US" altLang="en-US" sz="2400" dirty="0">
                <a:latin typeface="+mn-lt"/>
              </a:rPr>
              <a:t>.</a:t>
            </a:r>
          </a:p>
          <a:p>
            <a:pPr marL="457200" indent="-457200" eaLnBrk="1" hangingPunct="1">
              <a:spcBef>
                <a:spcPct val="0"/>
              </a:spcBef>
              <a:buClr>
                <a:srgbClr val="0033CC"/>
              </a:buClr>
              <a:buSzPct val="75000"/>
              <a:buFont typeface="Wingdings" panose="05000000000000000000" pitchFamily="2" charset="2"/>
              <a:buChar char="§"/>
            </a:pPr>
            <a:endParaRPr lang="en-US" altLang="en-US" sz="2800" b="1" dirty="0"/>
          </a:p>
        </p:txBody>
      </p:sp>
      <p:sp>
        <p:nvSpPr>
          <p:cNvPr id="49156" name="Text Box 8"/>
          <p:cNvSpPr txBox="1">
            <a:spLocks noChangeArrowheads="1"/>
          </p:cNvSpPr>
          <p:nvPr/>
        </p:nvSpPr>
        <p:spPr bwMode="auto">
          <a:xfrm>
            <a:off x="1066800" y="5562601"/>
            <a:ext cx="96012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dirty="0">
                <a:latin typeface="Times New Roman" pitchFamily="18" charset="0"/>
              </a:rPr>
              <a:t>1 Marilyn Lewis, www.urbana.org/_articles.dfm?Recordid=230</a:t>
            </a:r>
          </a:p>
          <a:p>
            <a:pPr eaLnBrk="1" hangingPunct="1">
              <a:spcBef>
                <a:spcPct val="0"/>
              </a:spcBef>
              <a:buFontTx/>
              <a:buNone/>
            </a:pPr>
            <a:r>
              <a:rPr lang="en-US" altLang="en-US" sz="1200" dirty="0">
                <a:latin typeface="Times New Roman" pitchFamily="18" charset="0"/>
              </a:rPr>
              <a:t>2 Sylvia Jacobs, “African Missions and the </a:t>
            </a:r>
            <a:r>
              <a:rPr lang="en-US" altLang="en-US" sz="1200" dirty="0" err="1">
                <a:latin typeface="Times New Roman" pitchFamily="18" charset="0"/>
              </a:rPr>
              <a:t>Af</a:t>
            </a:r>
            <a:r>
              <a:rPr lang="en-US" altLang="en-US" sz="1200" dirty="0">
                <a:latin typeface="Times New Roman" pitchFamily="18" charset="0"/>
              </a:rPr>
              <a:t>-Am Christian Churches,” p. 22, </a:t>
            </a:r>
            <a:r>
              <a:rPr lang="en-US" altLang="en-US" sz="1200" i="1" dirty="0">
                <a:latin typeface="Times New Roman" pitchFamily="18" charset="0"/>
              </a:rPr>
              <a:t>Encyclopedia of   </a:t>
            </a:r>
            <a:r>
              <a:rPr lang="en-US" altLang="en-US" sz="1200" i="1" dirty="0" err="1">
                <a:latin typeface="Times New Roman" pitchFamily="18" charset="0"/>
              </a:rPr>
              <a:t>Af</a:t>
            </a:r>
            <a:r>
              <a:rPr lang="en-US" altLang="en-US" sz="1200" i="1" dirty="0">
                <a:latin typeface="Times New Roman" pitchFamily="18" charset="0"/>
              </a:rPr>
              <a:t>-Am Religions</a:t>
            </a:r>
            <a:r>
              <a:rPr lang="en-US" altLang="en-US" sz="1200" dirty="0">
                <a:latin typeface="Times New Roman" pitchFamily="18" charset="0"/>
              </a:rPr>
              <a:t>, 1993.</a:t>
            </a:r>
          </a:p>
          <a:p>
            <a:pPr eaLnBrk="1" hangingPunct="1">
              <a:spcBef>
                <a:spcPct val="0"/>
              </a:spcBef>
              <a:buFontTx/>
              <a:buNone/>
            </a:pPr>
            <a:r>
              <a:rPr lang="en-US" altLang="en-US" sz="1200" dirty="0">
                <a:latin typeface="Times New Roman" pitchFamily="18" charset="0"/>
              </a:rPr>
              <a:t>3 Robert Gordon, “Black Man’s Burden,” </a:t>
            </a:r>
            <a:r>
              <a:rPr lang="en-US" altLang="en-US" sz="1200" i="1" dirty="0">
                <a:latin typeface="Times New Roman" pitchFamily="18" charset="0"/>
              </a:rPr>
              <a:t>Evangelical Missions Quarterly</a:t>
            </a:r>
            <a:r>
              <a:rPr lang="en-US" altLang="en-US" sz="1200" dirty="0">
                <a:latin typeface="Times New Roman" pitchFamily="18" charset="0"/>
              </a:rPr>
              <a:t>, Fall 1973, pp. 267-276.</a:t>
            </a:r>
          </a:p>
          <a:p>
            <a:pPr eaLnBrk="1" hangingPunct="1">
              <a:spcBef>
                <a:spcPct val="0"/>
              </a:spcBef>
              <a:buFontTx/>
              <a:buNone/>
            </a:pPr>
            <a:r>
              <a:rPr lang="en-US" altLang="en-US" sz="1200" dirty="0">
                <a:latin typeface="Times New Roman" pitchFamily="18" charset="0"/>
              </a:rPr>
              <a:t>4Jim Sutherland, Ph.D. dissertation, www.RMNI.org/dissertation, p. 5</a:t>
            </a:r>
          </a:p>
          <a:p>
            <a:pPr eaLnBrk="1" hangingPunct="1">
              <a:spcBef>
                <a:spcPct val="0"/>
              </a:spcBef>
              <a:buFontTx/>
              <a:buNone/>
            </a:pPr>
            <a:r>
              <a:rPr lang="en-US" altLang="en-US" sz="1200" dirty="0">
                <a:latin typeface="Times New Roman" pitchFamily="18" charset="0"/>
              </a:rPr>
              <a:t>5 World Christian Database, 2005</a:t>
            </a:r>
          </a:p>
          <a:p>
            <a:pPr eaLnBrk="1" hangingPunct="1">
              <a:spcBef>
                <a:spcPct val="50000"/>
              </a:spcBef>
              <a:buFontTx/>
              <a:buNone/>
            </a:pPr>
            <a:endParaRPr lang="en-US" altLang="en-US" sz="1200" dirty="0">
              <a:solidFill>
                <a:schemeClr val="bg1"/>
              </a:solidFill>
              <a:latin typeface="Times New Roman" pitchFamily="18" charset="0"/>
            </a:endParaRP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2133600" y="228600"/>
            <a:ext cx="8153400" cy="6400800"/>
          </a:xfrm>
        </p:spPr>
        <p:txBody>
          <a:bodyPr/>
          <a:lstStyle/>
          <a:p>
            <a:pPr>
              <a:lnSpc>
                <a:spcPct val="80000"/>
              </a:lnSpc>
              <a:buFont typeface="Monotype Sorts" pitchFamily="2" charset="2"/>
              <a:buNone/>
            </a:pPr>
            <a:r>
              <a:rPr lang="en-US" altLang="en-US" sz="2400" b="1">
                <a:effectLst/>
                <a:latin typeface="Gill Sans MT" pitchFamily="34" charset="0"/>
              </a:rPr>
              <a:t>John Marrant by 1775 had somehow preached the Gospel to the Cherokee, Creek, Catawar and Housaw Indians.</a:t>
            </a:r>
          </a:p>
          <a:p>
            <a:pPr>
              <a:lnSpc>
                <a:spcPct val="80000"/>
              </a:lnSpc>
              <a:buFont typeface="Monotype Sorts" pitchFamily="2" charset="2"/>
              <a:buNone/>
            </a:pPr>
            <a:r>
              <a:rPr lang="en-US" altLang="en-US" sz="2400" b="1">
                <a:effectLst/>
                <a:latin typeface="Gill Sans MT" pitchFamily="34" charset="0"/>
              </a:rPr>
              <a:t>George Liele by 1791 had established a church of 350 in Jamaica, despite persecutions.</a:t>
            </a:r>
          </a:p>
          <a:p>
            <a:pPr>
              <a:lnSpc>
                <a:spcPct val="80000"/>
              </a:lnSpc>
              <a:buFont typeface="Monotype Sorts" pitchFamily="2" charset="2"/>
              <a:buNone/>
            </a:pPr>
            <a:endParaRPr lang="en-US" altLang="en-US" sz="2400" b="1">
              <a:effectLst/>
              <a:latin typeface="Gill Sans MT" pitchFamily="34" charset="0"/>
            </a:endParaRPr>
          </a:p>
          <a:p>
            <a:pPr>
              <a:lnSpc>
                <a:spcPct val="80000"/>
              </a:lnSpc>
              <a:buFont typeface="Monotype Sorts" pitchFamily="2" charset="2"/>
              <a:buNone/>
            </a:pPr>
            <a:endParaRPr lang="en-US" altLang="en-US" sz="2400" b="1">
              <a:effectLst/>
              <a:latin typeface="Tahoma" pitchFamily="34" charset="0"/>
            </a:endParaRPr>
          </a:p>
          <a:p>
            <a:pPr>
              <a:lnSpc>
                <a:spcPct val="80000"/>
              </a:lnSpc>
              <a:buFont typeface="Monotype Sorts" pitchFamily="2" charset="2"/>
              <a:buNone/>
            </a:pPr>
            <a:endParaRPr lang="en-US" altLang="en-US" sz="2400" b="1">
              <a:effectLst/>
              <a:latin typeface="Tahoma" pitchFamily="34" charset="0"/>
            </a:endParaRPr>
          </a:p>
          <a:p>
            <a:pPr>
              <a:lnSpc>
                <a:spcPct val="80000"/>
              </a:lnSpc>
              <a:buFont typeface="Monotype Sorts" pitchFamily="2" charset="2"/>
              <a:buNone/>
            </a:pPr>
            <a:endParaRPr lang="en-US" altLang="en-US" sz="2400" b="1">
              <a:effectLst/>
              <a:latin typeface="Tahoma" pitchFamily="34" charset="0"/>
            </a:endParaRPr>
          </a:p>
          <a:p>
            <a:pPr>
              <a:lnSpc>
                <a:spcPct val="80000"/>
              </a:lnSpc>
              <a:buFont typeface="Monotype Sorts" pitchFamily="2" charset="2"/>
              <a:buNone/>
            </a:pPr>
            <a:endParaRPr lang="en-US" altLang="en-US" sz="2400" b="1">
              <a:effectLst/>
              <a:latin typeface="Tahoma" pitchFamily="34" charset="0"/>
            </a:endParaRPr>
          </a:p>
          <a:p>
            <a:pPr>
              <a:lnSpc>
                <a:spcPct val="80000"/>
              </a:lnSpc>
              <a:buFont typeface="Monotype Sorts" pitchFamily="2" charset="2"/>
              <a:buNone/>
            </a:pPr>
            <a:r>
              <a:rPr lang="en-US" altLang="en-US" sz="2400" b="1">
                <a:effectLst/>
                <a:latin typeface="Gill Sans MT" pitchFamily="34" charset="0"/>
              </a:rPr>
              <a:t>Prince Williams established a church in the Bahamas in 1790 that spawned 164 other Baptist churches.  He pastored from age 70 to 104.</a:t>
            </a:r>
          </a:p>
          <a:p>
            <a:pPr>
              <a:lnSpc>
                <a:spcPct val="80000"/>
              </a:lnSpc>
              <a:buFont typeface="Monotype Sorts" pitchFamily="2" charset="2"/>
              <a:buNone/>
            </a:pPr>
            <a:r>
              <a:rPr lang="en-US" altLang="en-US" sz="2400" b="1">
                <a:effectLst/>
                <a:latin typeface="Gill Sans MT" pitchFamily="34" charset="0"/>
              </a:rPr>
              <a:t>Lott Carey in 1821 was the first African American missionary to Africa.  He went to escape racism and to serve his motherland.  He was sent by Baptists and the American Colonization Society, established to return Blacks to Africa.</a:t>
            </a:r>
          </a:p>
          <a:p>
            <a:pPr>
              <a:lnSpc>
                <a:spcPct val="80000"/>
              </a:lnSpc>
              <a:buFont typeface="Monotype Sorts" pitchFamily="2" charset="2"/>
              <a:buNone/>
            </a:pPr>
            <a:r>
              <a:rPr lang="en-US" altLang="en-US" sz="1600">
                <a:effectLst/>
                <a:latin typeface="Gill Sans MT" pitchFamily="34" charset="0"/>
              </a:rPr>
              <a:t>	Sources: Sylvia Jacobs, Marilyn Lewis, Alan Neely, Wm. Sereile, Wycliffe Translators</a:t>
            </a:r>
          </a:p>
          <a:p>
            <a:pPr>
              <a:lnSpc>
                <a:spcPct val="80000"/>
              </a:lnSpc>
            </a:pPr>
            <a:endParaRPr lang="en-US" altLang="en-US" sz="2400">
              <a:effectLst/>
              <a:latin typeface="Tahoma" pitchFamily="34" charset="0"/>
            </a:endParaRPr>
          </a:p>
        </p:txBody>
      </p:sp>
      <p:pic>
        <p:nvPicPr>
          <p:cNvPr id="50179" name="Picture 4" descr="AmColSociet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23200" y="1524000"/>
            <a:ext cx="2844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2"/>
          <p:cNvSpPr>
            <a:spLocks noGrp="1" noChangeArrowheads="1"/>
          </p:cNvSpPr>
          <p:nvPr>
            <p:ph type="title"/>
          </p:nvPr>
        </p:nvSpPr>
        <p:spPr>
          <a:xfrm>
            <a:off x="1524000" y="2057400"/>
            <a:ext cx="6400800" cy="990600"/>
          </a:xfrm>
        </p:spPr>
        <p:txBody>
          <a:bodyPr/>
          <a:lstStyle/>
          <a:p>
            <a:r>
              <a:rPr lang="en-US" altLang="en-US" sz="3200">
                <a:latin typeface="Gill Sans MT" pitchFamily="34" charset="0"/>
              </a:rPr>
              <a:t>Outstanding AFRAM Missionaries</a:t>
            </a:r>
            <a:r>
              <a:rPr lang="en-US" altLang="en-US" sz="3200"/>
              <a:t>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sz="3200">
                <a:latin typeface="Gill Sans MT" pitchFamily="34" charset="0"/>
              </a:rPr>
              <a:t>Dr. William Sheppard</a:t>
            </a:r>
          </a:p>
        </p:txBody>
      </p:sp>
      <p:sp>
        <p:nvSpPr>
          <p:cNvPr id="51203" name="Rectangle 3"/>
          <p:cNvSpPr>
            <a:spLocks noGrp="1" noChangeArrowheads="1"/>
          </p:cNvSpPr>
          <p:nvPr>
            <p:ph type="body" sz="half" idx="1"/>
          </p:nvPr>
        </p:nvSpPr>
        <p:spPr>
          <a:xfrm>
            <a:off x="2362200" y="3200400"/>
            <a:ext cx="8153400" cy="3352800"/>
          </a:xfrm>
        </p:spPr>
        <p:txBody>
          <a:bodyPr/>
          <a:lstStyle/>
          <a:p>
            <a:pPr>
              <a:lnSpc>
                <a:spcPct val="80000"/>
              </a:lnSpc>
              <a:buFont typeface="Wingdings" pitchFamily="2" charset="2"/>
              <a:buChar char="q"/>
            </a:pPr>
            <a:r>
              <a:rPr lang="en-US" altLang="en-US" sz="2800" b="1">
                <a:effectLst/>
                <a:latin typeface="Gill Sans MT" pitchFamily="34" charset="0"/>
              </a:rPr>
              <a:t>Dr. Wm. Sheppard went to the Congo in 1821, becoming head of the American Presbyterian Congo Mission among the Bakuba tribe, going 1200 miles inland.</a:t>
            </a:r>
          </a:p>
          <a:p>
            <a:pPr>
              <a:lnSpc>
                <a:spcPct val="80000"/>
              </a:lnSpc>
              <a:buFont typeface="Wingdings" pitchFamily="2" charset="2"/>
              <a:buChar char="q"/>
            </a:pPr>
            <a:r>
              <a:rPr lang="en-US" altLang="en-US" sz="2800" b="1">
                <a:effectLst/>
                <a:latin typeface="Gill Sans MT" pitchFamily="34" charset="0"/>
              </a:rPr>
              <a:t>He build churches, day schools and homes for children rescued from slavery.</a:t>
            </a:r>
          </a:p>
          <a:p>
            <a:pPr>
              <a:lnSpc>
                <a:spcPct val="80000"/>
              </a:lnSpc>
              <a:buFont typeface="Wingdings" pitchFamily="2" charset="2"/>
              <a:buChar char="q"/>
            </a:pPr>
            <a:r>
              <a:rPr lang="en-US" altLang="en-US" sz="2800" b="1">
                <a:effectLst/>
                <a:latin typeface="Gill Sans MT" pitchFamily="34" charset="0"/>
              </a:rPr>
              <a:t>His wife published the first book and hymnal in the Bakuba language.</a:t>
            </a:r>
          </a:p>
          <a:p>
            <a:pPr>
              <a:lnSpc>
                <a:spcPct val="80000"/>
              </a:lnSpc>
              <a:buFont typeface="Monotype Sorts" pitchFamily="2" charset="2"/>
              <a:buNone/>
            </a:pPr>
            <a:r>
              <a:rPr lang="en-US" altLang="en-US" sz="1600" b="1">
                <a:effectLst/>
                <a:latin typeface="Tahoma" pitchFamily="34" charset="0"/>
              </a:rPr>
              <a:t>	</a:t>
            </a:r>
            <a:r>
              <a:rPr lang="en-US" altLang="en-US" sz="1600" b="1">
                <a:effectLst/>
                <a:latin typeface="Gill Sans MT" pitchFamily="34" charset="0"/>
              </a:rPr>
              <a:t>Sources: Wilbur Harr, Sylvia Jacobs, John Hendrick and Winifred Vass</a:t>
            </a:r>
          </a:p>
          <a:p>
            <a:pPr>
              <a:lnSpc>
                <a:spcPct val="80000"/>
              </a:lnSpc>
              <a:buFont typeface="Monotype Sorts" pitchFamily="2" charset="2"/>
              <a:buNone/>
            </a:pPr>
            <a:endParaRPr lang="en-US" altLang="en-US" sz="1600" b="1">
              <a:effectLst/>
              <a:latin typeface="Gill Sans MT" pitchFamily="34" charset="0"/>
            </a:endParaRPr>
          </a:p>
        </p:txBody>
      </p:sp>
      <p:pic>
        <p:nvPicPr>
          <p:cNvPr id="51204" name="Picture 4" descr="WmSheppard bw"/>
          <p:cNvPicPr>
            <a:picLocks noGrp="1" noChangeAspect="1" noChangeArrowheads="1"/>
          </p:cNvPicPr>
          <p:nvPr>
            <p:ph sz="quarter" idx="2"/>
          </p:nvPr>
        </p:nvPicPr>
        <p:blipFill>
          <a:blip r:embed="rId3" cstate="screen">
            <a:extLst>
              <a:ext uri="{28A0092B-C50C-407E-A947-70E740481C1C}">
                <a14:useLocalDpi xmlns:a14="http://schemas.microsoft.com/office/drawing/2010/main"/>
              </a:ext>
            </a:extLst>
          </a:blip>
          <a:srcRect/>
          <a:stretch>
            <a:fillRect/>
          </a:stretch>
        </p:blipFill>
        <p:spPr>
          <a:xfrm>
            <a:off x="6781800" y="0"/>
            <a:ext cx="3886200" cy="2800350"/>
          </a:xfrm>
          <a:noFill/>
          <a:extLst>
            <a:ext uri="{909E8E84-426E-40DD-AFC4-6F175D3DCCD1}">
              <a14:hiddenFill xmlns:a14="http://schemas.microsoft.com/office/drawing/2010/main">
                <a:solidFill>
                  <a:srgbClr val="FFFFFF"/>
                </a:solidFill>
              </a14:hiddenFill>
            </a:ext>
          </a:extLst>
        </p:spPr>
      </p:pic>
      <p:sp>
        <p:nvSpPr>
          <p:cNvPr id="51205" name="Line 6"/>
          <p:cNvSpPr>
            <a:spLocks noChangeShapeType="1"/>
          </p:cNvSpPr>
          <p:nvPr/>
        </p:nvSpPr>
        <p:spPr bwMode="auto">
          <a:xfrm flipV="1">
            <a:off x="4953000" y="1143000"/>
            <a:ext cx="3581400" cy="2133600"/>
          </a:xfrm>
          <a:prstGeom prst="line">
            <a:avLst/>
          </a:prstGeom>
          <a:noFill/>
          <a:ln w="38100">
            <a:solidFill>
              <a:srgbClr val="CC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pic>
        <p:nvPicPr>
          <p:cNvPr id="51206" name="Picture 7" descr="Wm Sheppard family bw"/>
          <p:cNvPicPr>
            <a:picLocks noGrp="1" noChangeAspect="1" noChangeArrowheads="1"/>
          </p:cNvPicPr>
          <p:nvPr>
            <p:ph sz="quarter" idx="3"/>
          </p:nvPr>
        </p:nvPicPr>
        <p:blipFill>
          <a:blip r:embed="rId4" cstate="screen">
            <a:extLst>
              <a:ext uri="{28A0092B-C50C-407E-A947-70E740481C1C}">
                <a14:useLocalDpi xmlns:a14="http://schemas.microsoft.com/office/drawing/2010/main"/>
              </a:ext>
            </a:extLst>
          </a:blip>
          <a:srcRect/>
          <a:stretch>
            <a:fillRect/>
          </a:stretch>
        </p:blipFill>
        <p:spPr>
          <a:xfrm>
            <a:off x="1905000" y="1"/>
            <a:ext cx="2590800" cy="2043113"/>
          </a:xfr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524000" y="2057400"/>
            <a:ext cx="6705600" cy="990600"/>
          </a:xfrm>
        </p:spPr>
        <p:txBody>
          <a:bodyPr/>
          <a:lstStyle/>
          <a:p>
            <a:r>
              <a:rPr lang="en-US" altLang="en-US">
                <a:latin typeface="Gill Sans MT" pitchFamily="34" charset="0"/>
              </a:rPr>
              <a:t>Dr. Aaron McMillan</a:t>
            </a:r>
          </a:p>
        </p:txBody>
      </p:sp>
      <p:sp>
        <p:nvSpPr>
          <p:cNvPr id="52227" name="Rectangle 3"/>
          <p:cNvSpPr>
            <a:spLocks noGrp="1" noChangeArrowheads="1"/>
          </p:cNvSpPr>
          <p:nvPr>
            <p:ph type="body" sz="half" idx="1"/>
          </p:nvPr>
        </p:nvSpPr>
        <p:spPr>
          <a:xfrm>
            <a:off x="2667000" y="228600"/>
            <a:ext cx="7315200" cy="5943600"/>
          </a:xfrm>
        </p:spPr>
        <p:txBody>
          <a:bodyPr/>
          <a:lstStyle/>
          <a:p>
            <a:pPr>
              <a:buFont typeface="Wingdings" pitchFamily="2" charset="2"/>
              <a:buChar char="q"/>
            </a:pPr>
            <a:r>
              <a:rPr lang="en-US" altLang="en-US" sz="2800" b="1">
                <a:effectLst/>
                <a:latin typeface="Gill Sans MT" pitchFamily="34" charset="0"/>
              </a:rPr>
              <a:t>Dr. Aaron McMillan was a physician and Nebraska legislator before going with the American Board of Commissioners in 1929 to head an Angolan hospital.</a:t>
            </a:r>
            <a:r>
              <a:rPr lang="en-US" altLang="en-US" sz="2800" b="1">
                <a:effectLst/>
                <a:latin typeface="Tahoma" pitchFamily="34" charset="0"/>
              </a:rPr>
              <a:t> </a:t>
            </a:r>
          </a:p>
          <a:p>
            <a:endParaRPr lang="en-US" altLang="en-US" sz="2800" b="1">
              <a:effectLst/>
              <a:latin typeface="Tahoma" pitchFamily="34" charset="0"/>
            </a:endParaRPr>
          </a:p>
          <a:p>
            <a:pPr>
              <a:buFont typeface="Monotype Sorts" pitchFamily="2" charset="2"/>
              <a:buNone/>
            </a:pPr>
            <a:r>
              <a:rPr lang="en-US" altLang="en-US" sz="2800" b="1">
                <a:effectLst/>
                <a:latin typeface="Tahoma" pitchFamily="34" charset="0"/>
              </a:rPr>
              <a:t>	</a:t>
            </a:r>
          </a:p>
          <a:p>
            <a:pPr>
              <a:buFont typeface="Wingdings" pitchFamily="2" charset="2"/>
              <a:buChar char="q"/>
            </a:pPr>
            <a:r>
              <a:rPr lang="en-US" altLang="en-US" sz="2800" b="1">
                <a:effectLst/>
                <a:latin typeface="Gill Sans MT" pitchFamily="34" charset="0"/>
              </a:rPr>
              <a:t>He trained assistants, treated over 80,000 patients and performed over 3,000 surgeries during his medical ministry</a:t>
            </a:r>
            <a:r>
              <a:rPr lang="en-US" altLang="en-US" sz="2800" b="1" baseline="30000">
                <a:effectLst/>
                <a:latin typeface="Gill Sans MT" pitchFamily="34" charset="0"/>
              </a:rPr>
              <a:t>1</a:t>
            </a:r>
            <a:r>
              <a:rPr lang="en-US" altLang="en-US" sz="2800" b="1">
                <a:effectLst/>
                <a:latin typeface="Gill Sans MT" pitchFamily="34" charset="0"/>
              </a:rPr>
              <a:t>.</a:t>
            </a:r>
          </a:p>
        </p:txBody>
      </p:sp>
      <p:pic>
        <p:nvPicPr>
          <p:cNvPr id="52228" name="Picture 4" descr="j0189355[1]"/>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6858000" y="4467226"/>
            <a:ext cx="3810000" cy="2390775"/>
          </a:xfrm>
          <a:noFill/>
          <a:extLst>
            <a:ext uri="{909E8E84-426E-40DD-AFC4-6F175D3DCCD1}">
              <a14:hiddenFill xmlns:a14="http://schemas.microsoft.com/office/drawing/2010/main">
                <a:solidFill>
                  <a:srgbClr val="FFFFFF"/>
                </a:solidFill>
              </a14:hiddenFill>
            </a:ext>
          </a:extLst>
        </p:spPr>
      </p:pic>
      <p:sp>
        <p:nvSpPr>
          <p:cNvPr id="52229" name="Text Box 6"/>
          <p:cNvSpPr txBox="1">
            <a:spLocks noChangeArrowheads="1"/>
          </p:cNvSpPr>
          <p:nvPr/>
        </p:nvSpPr>
        <p:spPr bwMode="auto">
          <a:xfrm>
            <a:off x="2819400" y="5486401"/>
            <a:ext cx="3810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399"/>
              </a:buClr>
              <a:buSzPct val="75000"/>
              <a:buFont typeface="Monotype Sorts" pitchFamily="2" charset="2"/>
              <a:buChar char="n"/>
              <a:defRPr sz="3200">
                <a:solidFill>
                  <a:schemeClr val="tx1"/>
                </a:solidFill>
                <a:latin typeface="Futura"/>
              </a:defRPr>
            </a:lvl1pPr>
            <a:lvl2pPr marL="742950" indent="-285750">
              <a:spcBef>
                <a:spcPct val="20000"/>
              </a:spcBef>
              <a:buClr>
                <a:srgbClr val="003399"/>
              </a:buClr>
              <a:buSzPct val="65000"/>
              <a:buFont typeface="Monotype Sorts" pitchFamily="2" charset="2"/>
              <a:buChar char="n"/>
              <a:defRPr sz="2800">
                <a:solidFill>
                  <a:schemeClr val="tx1"/>
                </a:solidFill>
                <a:latin typeface="Futura"/>
              </a:defRPr>
            </a:lvl2pPr>
            <a:lvl3pPr marL="1143000" indent="-228600">
              <a:spcBef>
                <a:spcPct val="20000"/>
              </a:spcBef>
              <a:buClr>
                <a:srgbClr val="003399"/>
              </a:buClr>
              <a:buSzPct val="60000"/>
              <a:buFont typeface="Monotype Sorts" pitchFamily="2" charset="2"/>
              <a:buChar char="n"/>
              <a:defRPr sz="2400">
                <a:solidFill>
                  <a:schemeClr val="tx1"/>
                </a:solidFill>
                <a:latin typeface="Futura"/>
              </a:defRPr>
            </a:lvl3pPr>
            <a:lvl4pPr marL="1600200" indent="-228600">
              <a:spcBef>
                <a:spcPct val="20000"/>
              </a:spcBef>
              <a:buClr>
                <a:srgbClr val="003399"/>
              </a:buClr>
              <a:buSzPct val="55000"/>
              <a:buFont typeface="Monotype Sorts" pitchFamily="2" charset="2"/>
              <a:buChar char="n"/>
              <a:defRPr sz="2000">
                <a:solidFill>
                  <a:schemeClr val="tx1"/>
                </a:solidFill>
                <a:latin typeface="Futura"/>
              </a:defRPr>
            </a:lvl4pPr>
            <a:lvl5pPr marL="2057400" indent="-228600">
              <a:spcBef>
                <a:spcPct val="20000"/>
              </a:spcBef>
              <a:buClr>
                <a:srgbClr val="003399"/>
              </a:buClr>
              <a:buSzPct val="50000"/>
              <a:buFont typeface="Monotype Sorts" pitchFamily="2" charset="2"/>
              <a:buChar char="n"/>
              <a:defRPr sz="2000">
                <a:solidFill>
                  <a:schemeClr val="tx1"/>
                </a:solidFill>
                <a:latin typeface="Futura"/>
              </a:defRPr>
            </a:lvl5pPr>
            <a:lvl6pPr marL="2514600" indent="-228600" eaLnBrk="0" fontAlgn="base" hangingPunct="0">
              <a:spcBef>
                <a:spcPct val="20000"/>
              </a:spcBef>
              <a:spcAft>
                <a:spcPct val="0"/>
              </a:spcAft>
              <a:buClr>
                <a:srgbClr val="003399"/>
              </a:buClr>
              <a:buSzPct val="50000"/>
              <a:buFont typeface="Monotype Sorts" pitchFamily="2" charset="2"/>
              <a:buChar char="n"/>
              <a:defRPr sz="2000">
                <a:solidFill>
                  <a:schemeClr val="tx1"/>
                </a:solidFill>
                <a:latin typeface="Futura"/>
              </a:defRPr>
            </a:lvl6pPr>
            <a:lvl7pPr marL="2971800" indent="-228600" eaLnBrk="0" fontAlgn="base" hangingPunct="0">
              <a:spcBef>
                <a:spcPct val="20000"/>
              </a:spcBef>
              <a:spcAft>
                <a:spcPct val="0"/>
              </a:spcAft>
              <a:buClr>
                <a:srgbClr val="003399"/>
              </a:buClr>
              <a:buSzPct val="50000"/>
              <a:buFont typeface="Monotype Sorts" pitchFamily="2" charset="2"/>
              <a:buChar char="n"/>
              <a:defRPr sz="2000">
                <a:solidFill>
                  <a:schemeClr val="tx1"/>
                </a:solidFill>
                <a:latin typeface="Futura"/>
              </a:defRPr>
            </a:lvl7pPr>
            <a:lvl8pPr marL="3429000" indent="-228600" eaLnBrk="0" fontAlgn="base" hangingPunct="0">
              <a:spcBef>
                <a:spcPct val="20000"/>
              </a:spcBef>
              <a:spcAft>
                <a:spcPct val="0"/>
              </a:spcAft>
              <a:buClr>
                <a:srgbClr val="003399"/>
              </a:buClr>
              <a:buSzPct val="50000"/>
              <a:buFont typeface="Monotype Sorts" pitchFamily="2" charset="2"/>
              <a:buChar char="n"/>
              <a:defRPr sz="2000">
                <a:solidFill>
                  <a:schemeClr val="tx1"/>
                </a:solidFill>
                <a:latin typeface="Futura"/>
              </a:defRPr>
            </a:lvl8pPr>
            <a:lvl9pPr marL="3886200" indent="-228600" eaLnBrk="0" fontAlgn="base" hangingPunct="0">
              <a:spcBef>
                <a:spcPct val="20000"/>
              </a:spcBef>
              <a:spcAft>
                <a:spcPct val="0"/>
              </a:spcAft>
              <a:buClr>
                <a:srgbClr val="003399"/>
              </a:buClr>
              <a:buSzPct val="50000"/>
              <a:buFont typeface="Monotype Sorts" pitchFamily="2" charset="2"/>
              <a:buChar char="n"/>
              <a:defRPr sz="2000">
                <a:solidFill>
                  <a:schemeClr val="tx1"/>
                </a:solidFill>
                <a:latin typeface="Futura"/>
              </a:defRPr>
            </a:lvl9pPr>
          </a:lstStyle>
          <a:p>
            <a:pPr eaLnBrk="1" hangingPunct="1">
              <a:spcBef>
                <a:spcPct val="50000"/>
              </a:spcBef>
              <a:buClrTx/>
              <a:buSzTx/>
              <a:buFontTx/>
              <a:buNone/>
            </a:pPr>
            <a:r>
              <a:rPr lang="en-US" altLang="en-US" sz="1400"/>
              <a:t>1 Wilbur Harr, 1945. “The Negro as an American Protestant missionary in Africa”. Ph.D. dissertation, microfilm, University of Chicago, pp 54-55.</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1524000" y="2057400"/>
            <a:ext cx="6477000" cy="990600"/>
          </a:xfrm>
        </p:spPr>
        <p:txBody>
          <a:bodyPr/>
          <a:lstStyle/>
          <a:p>
            <a:r>
              <a:rPr lang="en-US" altLang="en-US">
                <a:latin typeface="Gill Sans MT" pitchFamily="34" charset="0"/>
              </a:rPr>
              <a:t>Dr. Michael &amp; Kay Johnson</a:t>
            </a:r>
          </a:p>
        </p:txBody>
      </p:sp>
      <p:pic>
        <p:nvPicPr>
          <p:cNvPr id="53251" name="Picture 4" descr="Dr Michael Johnson -Kay"/>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rcRect/>
          <a:stretch>
            <a:fillRect/>
          </a:stretch>
        </p:blipFill>
        <p:spPr>
          <a:xfrm>
            <a:off x="1524000" y="1"/>
            <a:ext cx="6248400" cy="2112963"/>
          </a:xfrm>
          <a:noFill/>
          <a:extLst>
            <a:ext uri="{909E8E84-426E-40DD-AFC4-6F175D3DCCD1}">
              <a14:hiddenFill xmlns:a14="http://schemas.microsoft.com/office/drawing/2010/main">
                <a:solidFill>
                  <a:srgbClr val="FFFFFF"/>
                </a:solidFill>
              </a14:hiddenFill>
            </a:ext>
          </a:extLst>
        </p:spPr>
      </p:pic>
      <p:sp>
        <p:nvSpPr>
          <p:cNvPr id="53252" name="Text Box 6"/>
          <p:cNvSpPr txBox="1">
            <a:spLocks noChangeArrowheads="1"/>
          </p:cNvSpPr>
          <p:nvPr/>
        </p:nvSpPr>
        <p:spPr bwMode="auto">
          <a:xfrm>
            <a:off x="1828800" y="2971800"/>
            <a:ext cx="8839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399"/>
              </a:buClr>
              <a:buSzPct val="75000"/>
              <a:buFont typeface="Monotype Sorts" pitchFamily="2" charset="2"/>
              <a:buChar char="n"/>
              <a:defRPr sz="3200">
                <a:solidFill>
                  <a:schemeClr val="tx1"/>
                </a:solidFill>
                <a:latin typeface="Futura"/>
              </a:defRPr>
            </a:lvl1pPr>
            <a:lvl2pPr marL="742950" indent="-285750">
              <a:spcBef>
                <a:spcPct val="20000"/>
              </a:spcBef>
              <a:buClr>
                <a:srgbClr val="003399"/>
              </a:buClr>
              <a:buSzPct val="65000"/>
              <a:buFont typeface="Monotype Sorts" pitchFamily="2" charset="2"/>
              <a:buChar char="n"/>
              <a:defRPr sz="2800">
                <a:solidFill>
                  <a:schemeClr val="tx1"/>
                </a:solidFill>
                <a:latin typeface="Futura"/>
              </a:defRPr>
            </a:lvl2pPr>
            <a:lvl3pPr marL="1143000" indent="-228600">
              <a:spcBef>
                <a:spcPct val="20000"/>
              </a:spcBef>
              <a:buClr>
                <a:srgbClr val="003399"/>
              </a:buClr>
              <a:buSzPct val="60000"/>
              <a:buFont typeface="Monotype Sorts" pitchFamily="2" charset="2"/>
              <a:buChar char="n"/>
              <a:defRPr sz="2400">
                <a:solidFill>
                  <a:schemeClr val="tx1"/>
                </a:solidFill>
                <a:latin typeface="Futura"/>
              </a:defRPr>
            </a:lvl3pPr>
            <a:lvl4pPr marL="1600200" indent="-228600">
              <a:spcBef>
                <a:spcPct val="20000"/>
              </a:spcBef>
              <a:buClr>
                <a:srgbClr val="003399"/>
              </a:buClr>
              <a:buSzPct val="55000"/>
              <a:buFont typeface="Monotype Sorts" pitchFamily="2" charset="2"/>
              <a:buChar char="n"/>
              <a:defRPr sz="2000">
                <a:solidFill>
                  <a:schemeClr val="tx1"/>
                </a:solidFill>
                <a:latin typeface="Futura"/>
              </a:defRPr>
            </a:lvl4pPr>
            <a:lvl5pPr marL="2057400" indent="-228600">
              <a:spcBef>
                <a:spcPct val="20000"/>
              </a:spcBef>
              <a:buClr>
                <a:srgbClr val="003399"/>
              </a:buClr>
              <a:buSzPct val="50000"/>
              <a:buFont typeface="Monotype Sorts" pitchFamily="2" charset="2"/>
              <a:buChar char="n"/>
              <a:defRPr sz="2000">
                <a:solidFill>
                  <a:schemeClr val="tx1"/>
                </a:solidFill>
                <a:latin typeface="Futura"/>
              </a:defRPr>
            </a:lvl5pPr>
            <a:lvl6pPr marL="2514600" indent="-228600" eaLnBrk="0" fontAlgn="base" hangingPunct="0">
              <a:spcBef>
                <a:spcPct val="20000"/>
              </a:spcBef>
              <a:spcAft>
                <a:spcPct val="0"/>
              </a:spcAft>
              <a:buClr>
                <a:srgbClr val="003399"/>
              </a:buClr>
              <a:buSzPct val="50000"/>
              <a:buFont typeface="Monotype Sorts" pitchFamily="2" charset="2"/>
              <a:buChar char="n"/>
              <a:defRPr sz="2000">
                <a:solidFill>
                  <a:schemeClr val="tx1"/>
                </a:solidFill>
                <a:latin typeface="Futura"/>
              </a:defRPr>
            </a:lvl6pPr>
            <a:lvl7pPr marL="2971800" indent="-228600" eaLnBrk="0" fontAlgn="base" hangingPunct="0">
              <a:spcBef>
                <a:spcPct val="20000"/>
              </a:spcBef>
              <a:spcAft>
                <a:spcPct val="0"/>
              </a:spcAft>
              <a:buClr>
                <a:srgbClr val="003399"/>
              </a:buClr>
              <a:buSzPct val="50000"/>
              <a:buFont typeface="Monotype Sorts" pitchFamily="2" charset="2"/>
              <a:buChar char="n"/>
              <a:defRPr sz="2000">
                <a:solidFill>
                  <a:schemeClr val="tx1"/>
                </a:solidFill>
                <a:latin typeface="Futura"/>
              </a:defRPr>
            </a:lvl7pPr>
            <a:lvl8pPr marL="3429000" indent="-228600" eaLnBrk="0" fontAlgn="base" hangingPunct="0">
              <a:spcBef>
                <a:spcPct val="20000"/>
              </a:spcBef>
              <a:spcAft>
                <a:spcPct val="0"/>
              </a:spcAft>
              <a:buClr>
                <a:srgbClr val="003399"/>
              </a:buClr>
              <a:buSzPct val="50000"/>
              <a:buFont typeface="Monotype Sorts" pitchFamily="2" charset="2"/>
              <a:buChar char="n"/>
              <a:defRPr sz="2000">
                <a:solidFill>
                  <a:schemeClr val="tx1"/>
                </a:solidFill>
                <a:latin typeface="Futura"/>
              </a:defRPr>
            </a:lvl8pPr>
            <a:lvl9pPr marL="3886200" indent="-228600" eaLnBrk="0" fontAlgn="base" hangingPunct="0">
              <a:spcBef>
                <a:spcPct val="20000"/>
              </a:spcBef>
              <a:spcAft>
                <a:spcPct val="0"/>
              </a:spcAft>
              <a:buClr>
                <a:srgbClr val="003399"/>
              </a:buClr>
              <a:buSzPct val="50000"/>
              <a:buFont typeface="Monotype Sorts" pitchFamily="2" charset="2"/>
              <a:buChar char="n"/>
              <a:defRPr sz="2000">
                <a:solidFill>
                  <a:schemeClr val="tx1"/>
                </a:solidFill>
                <a:latin typeface="Futura"/>
              </a:defRPr>
            </a:lvl9pPr>
          </a:lstStyle>
          <a:p>
            <a:pPr eaLnBrk="1" hangingPunct="1">
              <a:spcBef>
                <a:spcPct val="50000"/>
              </a:spcBef>
              <a:buClr>
                <a:srgbClr val="0033CC"/>
              </a:buClr>
              <a:buSzTx/>
              <a:buFont typeface="Wingdings" pitchFamily="2" charset="2"/>
              <a:buChar char="q"/>
            </a:pPr>
            <a:r>
              <a:rPr lang="en-US" altLang="en-US" sz="2400" b="1"/>
              <a:t>Dr. Michael Johnson serves with World Gospel Mission in Kenya, East Africa.  He operates at St. Mary’s hospital and, with his wife, serves street children in the Kibera slums of Nairobi. He also trains Kenyan surgical residents.</a:t>
            </a:r>
          </a:p>
          <a:p>
            <a:pPr eaLnBrk="1" hangingPunct="1">
              <a:spcBef>
                <a:spcPct val="50000"/>
              </a:spcBef>
              <a:buClr>
                <a:srgbClr val="0033CC"/>
              </a:buClr>
              <a:buSzTx/>
              <a:buFont typeface="Wingdings" pitchFamily="2" charset="2"/>
              <a:buChar char="q"/>
            </a:pPr>
            <a:r>
              <a:rPr lang="en-US" altLang="en-US" sz="2400" b="1"/>
              <a:t>They have a street ministry (The Least of These) to care for abandoned and orphaned children of Nairobi.</a:t>
            </a:r>
          </a:p>
          <a:p>
            <a:pPr eaLnBrk="1" hangingPunct="1">
              <a:spcBef>
                <a:spcPct val="50000"/>
              </a:spcBef>
              <a:buClr>
                <a:srgbClr val="0033CC"/>
              </a:buClr>
              <a:buSzTx/>
              <a:buFont typeface="Wingdings" pitchFamily="2" charset="2"/>
              <a:buChar char="q"/>
            </a:pPr>
            <a:r>
              <a:rPr lang="en-US" altLang="en-US" sz="2400" b="1"/>
              <a:t>Kay, his wife, runs development projects in rural Kenya and places orphans.</a:t>
            </a:r>
          </a:p>
        </p:txBody>
      </p:sp>
      <p:pic>
        <p:nvPicPr>
          <p:cNvPr id="53253" name="Picture 7" descr="j0189405[1]"/>
          <p:cNvPicPr>
            <a:picLocks noGrp="1" noChangeAspect="1" noChangeArrowheads="1"/>
          </p:cNvPicPr>
          <p:nvPr>
            <p:ph sz="half" idx="2"/>
          </p:nvPr>
        </p:nvPicPr>
        <p:blipFill>
          <a:blip r:embed="rId4">
            <a:extLst>
              <a:ext uri="{28A0092B-C50C-407E-A947-70E740481C1C}">
                <a14:useLocalDpi xmlns:a14="http://schemas.microsoft.com/office/drawing/2010/main"/>
              </a:ext>
            </a:extLst>
          </a:blip>
          <a:srcRect/>
          <a:stretch>
            <a:fillRect/>
          </a:stretch>
        </p:blipFill>
        <p:spPr>
          <a:xfrm>
            <a:off x="7848600" y="1"/>
            <a:ext cx="2819400" cy="1770063"/>
          </a:xfr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7458"/>
                                        </p:tgtEl>
                                        <p:attrNameLst>
                                          <p:attrName>style.visibility</p:attrName>
                                        </p:attrNameLst>
                                      </p:cBhvr>
                                      <p:to>
                                        <p:strVal val="visible"/>
                                      </p:to>
                                    </p:set>
                                    <p:animEffect transition="in" filter="fade">
                                      <p:cBhvr>
                                        <p:cTn id="7" dur="2000"/>
                                        <p:tgtEl>
                                          <p:spTgt spid="147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ltLang="en-US"/>
              <a:t>Current Number</a:t>
            </a:r>
          </a:p>
        </p:txBody>
      </p:sp>
      <p:sp>
        <p:nvSpPr>
          <p:cNvPr id="54275" name="Content Placeholder 2"/>
          <p:cNvSpPr>
            <a:spLocks noGrp="1"/>
          </p:cNvSpPr>
          <p:nvPr>
            <p:ph idx="1"/>
          </p:nvPr>
        </p:nvSpPr>
        <p:spPr>
          <a:xfrm>
            <a:off x="2743200" y="2057400"/>
            <a:ext cx="7924800" cy="4419600"/>
          </a:xfrm>
        </p:spPr>
        <p:txBody>
          <a:bodyPr/>
          <a:lstStyle/>
          <a:p>
            <a:pPr eaLnBrk="1" hangingPunct="1"/>
            <a:r>
              <a:rPr lang="en-US" altLang="en-US"/>
              <a:t>RMNI is currently taking an African American missionary census.</a:t>
            </a:r>
          </a:p>
          <a:p>
            <a:pPr eaLnBrk="1" hangingPunct="1"/>
            <a:r>
              <a:rPr lang="en-US" altLang="en-US"/>
              <a:t>We have located at least 188 missionaries currently serving at least two years cross-culturally (April 2014).</a:t>
            </a:r>
          </a:p>
          <a:p>
            <a:pPr eaLnBrk="1" hangingPunct="1"/>
            <a:r>
              <a:rPr lang="en-US" altLang="en-US"/>
              <a:t>If you know of any missionaries, please go to RMNI.org to enable us to provide an accurate count.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xfrm>
            <a:off x="8077200" y="61722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bg1"/>
                </a:solidFill>
                <a:latin typeface="Arial" pitchFamily="34" charset="0"/>
              </a:defRPr>
            </a:lvl1pPr>
            <a:lvl2pPr marL="742950" indent="-285750">
              <a:spcBef>
                <a:spcPct val="20000"/>
              </a:spcBef>
              <a:buChar char="–"/>
              <a:defRPr sz="2800" b="1">
                <a:solidFill>
                  <a:schemeClr val="bg1"/>
                </a:solidFill>
                <a:latin typeface="Arial" pitchFamily="34" charset="0"/>
              </a:defRPr>
            </a:lvl2pPr>
            <a:lvl3pPr marL="1143000" indent="-228600">
              <a:spcBef>
                <a:spcPct val="20000"/>
              </a:spcBef>
              <a:buChar char="•"/>
              <a:defRPr sz="2400" b="1">
                <a:solidFill>
                  <a:schemeClr val="bg1"/>
                </a:solidFill>
                <a:latin typeface="Arial" pitchFamily="34" charset="0"/>
              </a:defRPr>
            </a:lvl3pPr>
            <a:lvl4pPr marL="1600200" indent="-228600">
              <a:spcBef>
                <a:spcPct val="20000"/>
              </a:spcBef>
              <a:buChar char="–"/>
              <a:defRPr sz="2000" b="1">
                <a:solidFill>
                  <a:schemeClr val="bg1"/>
                </a:solidFill>
                <a:latin typeface="Arial" pitchFamily="34" charset="0"/>
              </a:defRPr>
            </a:lvl4pPr>
            <a:lvl5pPr marL="2057400" indent="-228600">
              <a:spcBef>
                <a:spcPct val="20000"/>
              </a:spcBef>
              <a:buChar char="»"/>
              <a:defRPr sz="2000" b="1">
                <a:solidFill>
                  <a:schemeClr val="bg1"/>
                </a:solidFill>
                <a:latin typeface="Arial" pitchFamily="34" charset="0"/>
              </a:defRPr>
            </a:lvl5pPr>
            <a:lvl6pPr marL="2514600" indent="-228600" eaLnBrk="0" fontAlgn="base" hangingPunct="0">
              <a:spcBef>
                <a:spcPct val="20000"/>
              </a:spcBef>
              <a:spcAft>
                <a:spcPct val="0"/>
              </a:spcAft>
              <a:buChar char="»"/>
              <a:defRPr sz="2000" b="1">
                <a:solidFill>
                  <a:schemeClr val="bg1"/>
                </a:solidFill>
                <a:latin typeface="Arial" pitchFamily="34" charset="0"/>
              </a:defRPr>
            </a:lvl6pPr>
            <a:lvl7pPr marL="2971800" indent="-228600" eaLnBrk="0" fontAlgn="base" hangingPunct="0">
              <a:spcBef>
                <a:spcPct val="20000"/>
              </a:spcBef>
              <a:spcAft>
                <a:spcPct val="0"/>
              </a:spcAft>
              <a:buChar char="»"/>
              <a:defRPr sz="2000" b="1">
                <a:solidFill>
                  <a:schemeClr val="bg1"/>
                </a:solidFill>
                <a:latin typeface="Arial" pitchFamily="34" charset="0"/>
              </a:defRPr>
            </a:lvl7pPr>
            <a:lvl8pPr marL="3429000" indent="-228600" eaLnBrk="0" fontAlgn="base" hangingPunct="0">
              <a:spcBef>
                <a:spcPct val="20000"/>
              </a:spcBef>
              <a:spcAft>
                <a:spcPct val="0"/>
              </a:spcAft>
              <a:buChar char="»"/>
              <a:defRPr sz="2000" b="1">
                <a:solidFill>
                  <a:schemeClr val="bg1"/>
                </a:solidFill>
                <a:latin typeface="Arial" pitchFamily="34" charset="0"/>
              </a:defRPr>
            </a:lvl8pPr>
            <a:lvl9pPr marL="3886200" indent="-228600" eaLnBrk="0" fontAlgn="base" hangingPunct="0">
              <a:spcBef>
                <a:spcPct val="20000"/>
              </a:spcBef>
              <a:spcAft>
                <a:spcPct val="0"/>
              </a:spcAft>
              <a:buChar char="»"/>
              <a:defRPr sz="2000" b="1">
                <a:solidFill>
                  <a:schemeClr val="bg1"/>
                </a:solidFill>
                <a:latin typeface="Arial" pitchFamily="34" charset="0"/>
              </a:defRPr>
            </a:lvl9pPr>
          </a:lstStyle>
          <a:p>
            <a:pPr>
              <a:spcBef>
                <a:spcPct val="0"/>
              </a:spcBef>
              <a:buFontTx/>
              <a:buNone/>
            </a:pPr>
            <a:fld id="{30787392-FB13-44BF-97BA-E6ADFE7666E4}" type="slidenum">
              <a:rPr lang="en-US" altLang="en-US" sz="1400" b="0">
                <a:solidFill>
                  <a:schemeClr val="tx1"/>
                </a:solidFill>
                <a:latin typeface="Times New Roman" pitchFamily="18" charset="0"/>
              </a:rPr>
              <a:pPr>
                <a:spcBef>
                  <a:spcPct val="0"/>
                </a:spcBef>
                <a:buFontTx/>
                <a:buNone/>
              </a:pPr>
              <a:t>17</a:t>
            </a:fld>
            <a:endParaRPr lang="en-US" altLang="en-US" sz="1400" b="0">
              <a:solidFill>
                <a:schemeClr val="tx1"/>
              </a:solidFill>
              <a:latin typeface="Times New Roman" pitchFamily="18" charset="0"/>
            </a:endParaRPr>
          </a:p>
        </p:txBody>
      </p:sp>
      <p:sp>
        <p:nvSpPr>
          <p:cNvPr id="202754" name="Rectangle 2"/>
          <p:cNvSpPr>
            <a:spLocks noGrp="1" noChangeArrowheads="1"/>
          </p:cNvSpPr>
          <p:nvPr>
            <p:ph type="title"/>
          </p:nvPr>
        </p:nvSpPr>
        <p:spPr>
          <a:xfrm>
            <a:off x="2438400" y="304800"/>
            <a:ext cx="8229600" cy="1066800"/>
          </a:xfrm>
        </p:spPr>
        <p:txBody>
          <a:bodyPr/>
          <a:lstStyle/>
          <a:p>
            <a:pPr>
              <a:defRPr/>
            </a:pPr>
            <a:r>
              <a:rPr lang="en-US">
                <a:solidFill>
                  <a:srgbClr val="CC0000"/>
                </a:solidFill>
                <a:latin typeface="Gill Sans MT" pitchFamily="34" charset="0"/>
              </a:rPr>
              <a:t>Outstanding African American Missions Churches</a:t>
            </a:r>
          </a:p>
        </p:txBody>
      </p:sp>
      <p:sp>
        <p:nvSpPr>
          <p:cNvPr id="202755" name="Rectangle 3"/>
          <p:cNvSpPr>
            <a:spLocks noGrp="1" noChangeArrowheads="1"/>
          </p:cNvSpPr>
          <p:nvPr>
            <p:ph type="body" idx="1"/>
          </p:nvPr>
        </p:nvSpPr>
        <p:spPr>
          <a:xfrm>
            <a:off x="3810000" y="1600200"/>
            <a:ext cx="6705600" cy="5257800"/>
          </a:xfrm>
        </p:spPr>
        <p:txBody>
          <a:bodyPr/>
          <a:lstStyle/>
          <a:p>
            <a:r>
              <a:rPr lang="en-US" altLang="en-US" b="0">
                <a:solidFill>
                  <a:schemeClr val="tx1"/>
                </a:solidFill>
                <a:effectLst/>
                <a:latin typeface="Gill Sans MT" pitchFamily="34" charset="0"/>
              </a:rPr>
              <a:t>Particularly among newer independent churches, some give substantially.</a:t>
            </a:r>
          </a:p>
          <a:p>
            <a:r>
              <a:rPr lang="en-US" altLang="en-US" b="0">
                <a:solidFill>
                  <a:schemeClr val="tx1"/>
                </a:solidFill>
                <a:effectLst/>
                <a:latin typeface="Gill Sans MT" pitchFamily="34" charset="0"/>
              </a:rPr>
              <a:t>Rosedale Park Baptist in Detroit gave 1 million to missions in 10 years                www.rpbc.net</a:t>
            </a:r>
          </a:p>
          <a:p>
            <a:r>
              <a:rPr lang="en-US" altLang="en-US" b="0">
                <a:solidFill>
                  <a:schemeClr val="tx1"/>
                </a:solidFill>
                <a:effectLst/>
                <a:latin typeface="Gill Sans MT" pitchFamily="34" charset="0"/>
              </a:rPr>
              <a:t>Christian Stronghold Church in Philadelphia gives $110,000 /year for global missions, &amp; supported 5 foreign missionaries in 2002.</a:t>
            </a:r>
            <a:endParaRPr lang="en-US" altLang="en-US" b="0">
              <a:solidFill>
                <a:schemeClr val="tx1"/>
              </a:solidFill>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2754"/>
                                        </p:tgtEl>
                                        <p:attrNameLst>
                                          <p:attrName>style.visibility</p:attrName>
                                        </p:attrNameLst>
                                      </p:cBhvr>
                                      <p:to>
                                        <p:strVal val="visible"/>
                                      </p:to>
                                    </p:set>
                                    <p:animEffect transition="in" filter="fade">
                                      <p:cBhvr>
                                        <p:cTn id="7" dur="2000"/>
                                        <p:tgtEl>
                                          <p:spTgt spid="2027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2755">
                                            <p:txEl>
                                              <p:pRg st="0" end="0"/>
                                            </p:txEl>
                                          </p:spTgt>
                                        </p:tgtEl>
                                        <p:attrNameLst>
                                          <p:attrName>style.visibility</p:attrName>
                                        </p:attrNameLst>
                                      </p:cBhvr>
                                      <p:to>
                                        <p:strVal val="visible"/>
                                      </p:to>
                                    </p:set>
                                    <p:animEffect transition="in" filter="fade">
                                      <p:cBhvr>
                                        <p:cTn id="12" dur="2000"/>
                                        <p:tgtEl>
                                          <p:spTgt spid="2027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2755">
                                            <p:txEl>
                                              <p:pRg st="1" end="1"/>
                                            </p:txEl>
                                          </p:spTgt>
                                        </p:tgtEl>
                                        <p:attrNameLst>
                                          <p:attrName>style.visibility</p:attrName>
                                        </p:attrNameLst>
                                      </p:cBhvr>
                                      <p:to>
                                        <p:strVal val="visible"/>
                                      </p:to>
                                    </p:set>
                                    <p:animEffect transition="in" filter="fade">
                                      <p:cBhvr>
                                        <p:cTn id="17" dur="2000"/>
                                        <p:tgtEl>
                                          <p:spTgt spid="2027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2755">
                                            <p:txEl>
                                              <p:pRg st="2" end="2"/>
                                            </p:txEl>
                                          </p:spTgt>
                                        </p:tgtEl>
                                        <p:attrNameLst>
                                          <p:attrName>style.visibility</p:attrName>
                                        </p:attrNameLst>
                                      </p:cBhvr>
                                      <p:to>
                                        <p:strVal val="visible"/>
                                      </p:to>
                                    </p:set>
                                    <p:animEffect transition="in" filter="fade">
                                      <p:cBhvr>
                                        <p:cTn id="22" dur="2000"/>
                                        <p:tgtEl>
                                          <p:spTgt spid="2027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P spid="20275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xfrm>
            <a:off x="8077200" y="61722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bg1"/>
                </a:solidFill>
                <a:latin typeface="Arial" pitchFamily="34" charset="0"/>
              </a:defRPr>
            </a:lvl1pPr>
            <a:lvl2pPr marL="742950" indent="-285750">
              <a:spcBef>
                <a:spcPct val="20000"/>
              </a:spcBef>
              <a:buChar char="–"/>
              <a:defRPr sz="2800" b="1">
                <a:solidFill>
                  <a:schemeClr val="bg1"/>
                </a:solidFill>
                <a:latin typeface="Arial" pitchFamily="34" charset="0"/>
              </a:defRPr>
            </a:lvl2pPr>
            <a:lvl3pPr marL="1143000" indent="-228600">
              <a:spcBef>
                <a:spcPct val="20000"/>
              </a:spcBef>
              <a:buChar char="•"/>
              <a:defRPr sz="2400" b="1">
                <a:solidFill>
                  <a:schemeClr val="bg1"/>
                </a:solidFill>
                <a:latin typeface="Arial" pitchFamily="34" charset="0"/>
              </a:defRPr>
            </a:lvl3pPr>
            <a:lvl4pPr marL="1600200" indent="-228600">
              <a:spcBef>
                <a:spcPct val="20000"/>
              </a:spcBef>
              <a:buChar char="–"/>
              <a:defRPr sz="2000" b="1">
                <a:solidFill>
                  <a:schemeClr val="bg1"/>
                </a:solidFill>
                <a:latin typeface="Arial" pitchFamily="34" charset="0"/>
              </a:defRPr>
            </a:lvl4pPr>
            <a:lvl5pPr marL="2057400" indent="-228600">
              <a:spcBef>
                <a:spcPct val="20000"/>
              </a:spcBef>
              <a:buChar char="»"/>
              <a:defRPr sz="2000" b="1">
                <a:solidFill>
                  <a:schemeClr val="bg1"/>
                </a:solidFill>
                <a:latin typeface="Arial" pitchFamily="34" charset="0"/>
              </a:defRPr>
            </a:lvl5pPr>
            <a:lvl6pPr marL="2514600" indent="-228600" eaLnBrk="0" fontAlgn="base" hangingPunct="0">
              <a:spcBef>
                <a:spcPct val="20000"/>
              </a:spcBef>
              <a:spcAft>
                <a:spcPct val="0"/>
              </a:spcAft>
              <a:buChar char="»"/>
              <a:defRPr sz="2000" b="1">
                <a:solidFill>
                  <a:schemeClr val="bg1"/>
                </a:solidFill>
                <a:latin typeface="Arial" pitchFamily="34" charset="0"/>
              </a:defRPr>
            </a:lvl6pPr>
            <a:lvl7pPr marL="2971800" indent="-228600" eaLnBrk="0" fontAlgn="base" hangingPunct="0">
              <a:spcBef>
                <a:spcPct val="20000"/>
              </a:spcBef>
              <a:spcAft>
                <a:spcPct val="0"/>
              </a:spcAft>
              <a:buChar char="»"/>
              <a:defRPr sz="2000" b="1">
                <a:solidFill>
                  <a:schemeClr val="bg1"/>
                </a:solidFill>
                <a:latin typeface="Arial" pitchFamily="34" charset="0"/>
              </a:defRPr>
            </a:lvl7pPr>
            <a:lvl8pPr marL="3429000" indent="-228600" eaLnBrk="0" fontAlgn="base" hangingPunct="0">
              <a:spcBef>
                <a:spcPct val="20000"/>
              </a:spcBef>
              <a:spcAft>
                <a:spcPct val="0"/>
              </a:spcAft>
              <a:buChar char="»"/>
              <a:defRPr sz="2000" b="1">
                <a:solidFill>
                  <a:schemeClr val="bg1"/>
                </a:solidFill>
                <a:latin typeface="Arial" pitchFamily="34" charset="0"/>
              </a:defRPr>
            </a:lvl8pPr>
            <a:lvl9pPr marL="3886200" indent="-228600" eaLnBrk="0" fontAlgn="base" hangingPunct="0">
              <a:spcBef>
                <a:spcPct val="20000"/>
              </a:spcBef>
              <a:spcAft>
                <a:spcPct val="0"/>
              </a:spcAft>
              <a:buChar char="»"/>
              <a:defRPr sz="2000" b="1">
                <a:solidFill>
                  <a:schemeClr val="bg1"/>
                </a:solidFill>
                <a:latin typeface="Arial" pitchFamily="34" charset="0"/>
              </a:defRPr>
            </a:lvl9pPr>
          </a:lstStyle>
          <a:p>
            <a:pPr>
              <a:spcBef>
                <a:spcPct val="0"/>
              </a:spcBef>
              <a:buFontTx/>
              <a:buNone/>
            </a:pPr>
            <a:fld id="{CE933578-9C4F-42A9-B8A9-CBC41C01A378}" type="slidenum">
              <a:rPr lang="en-US" altLang="en-US" sz="1400" b="0">
                <a:solidFill>
                  <a:schemeClr val="tx1"/>
                </a:solidFill>
                <a:latin typeface="Times New Roman" pitchFamily="18" charset="0"/>
              </a:rPr>
              <a:pPr>
                <a:spcBef>
                  <a:spcPct val="0"/>
                </a:spcBef>
                <a:buFontTx/>
                <a:buNone/>
              </a:pPr>
              <a:t>18</a:t>
            </a:fld>
            <a:endParaRPr lang="en-US" altLang="en-US" sz="1400" b="0">
              <a:solidFill>
                <a:schemeClr val="tx1"/>
              </a:solidFill>
              <a:latin typeface="Times New Roman" pitchFamily="18" charset="0"/>
            </a:endParaRPr>
          </a:p>
        </p:txBody>
      </p:sp>
      <p:sp>
        <p:nvSpPr>
          <p:cNvPr id="202754" name="Rectangle 2"/>
          <p:cNvSpPr>
            <a:spLocks noGrp="1" noChangeArrowheads="1"/>
          </p:cNvSpPr>
          <p:nvPr>
            <p:ph type="title"/>
          </p:nvPr>
        </p:nvSpPr>
        <p:spPr>
          <a:xfrm>
            <a:off x="2438400" y="304800"/>
            <a:ext cx="8229600" cy="1066800"/>
          </a:xfrm>
        </p:spPr>
        <p:txBody>
          <a:bodyPr/>
          <a:lstStyle/>
          <a:p>
            <a:pPr>
              <a:defRPr/>
            </a:pPr>
            <a:r>
              <a:rPr lang="en-US">
                <a:solidFill>
                  <a:srgbClr val="CC0000"/>
                </a:solidFill>
                <a:latin typeface="Gill Sans MT" pitchFamily="34" charset="0"/>
              </a:rPr>
              <a:t>Outstanding African American Missions Churches</a:t>
            </a:r>
          </a:p>
        </p:txBody>
      </p:sp>
      <p:sp>
        <p:nvSpPr>
          <p:cNvPr id="202755" name="Rectangle 3"/>
          <p:cNvSpPr>
            <a:spLocks noGrp="1" noChangeArrowheads="1"/>
          </p:cNvSpPr>
          <p:nvPr>
            <p:ph type="body" idx="1"/>
          </p:nvPr>
        </p:nvSpPr>
        <p:spPr>
          <a:xfrm>
            <a:off x="3886200" y="1981200"/>
            <a:ext cx="6629400" cy="4876800"/>
          </a:xfrm>
        </p:spPr>
        <p:txBody>
          <a:bodyPr/>
          <a:lstStyle/>
          <a:p>
            <a:r>
              <a:rPr lang="en-US" altLang="en-US" b="0">
                <a:solidFill>
                  <a:schemeClr val="tx1"/>
                </a:solidFill>
                <a:effectLst/>
                <a:latin typeface="Gill Sans MT" pitchFamily="34" charset="0"/>
              </a:rPr>
              <a:t>New Song Bible Church of Bowie, MD (Dr. Bernard Fuller, Pastor) attempts to schedule one missions  trip each month.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2754"/>
                                        </p:tgtEl>
                                        <p:attrNameLst>
                                          <p:attrName>style.visibility</p:attrName>
                                        </p:attrNameLst>
                                      </p:cBhvr>
                                      <p:to>
                                        <p:strVal val="visible"/>
                                      </p:to>
                                    </p:set>
                                    <p:animEffect transition="in" filter="fade">
                                      <p:cBhvr>
                                        <p:cTn id="7" dur="2000"/>
                                        <p:tgtEl>
                                          <p:spTgt spid="2027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2755">
                                            <p:txEl>
                                              <p:pRg st="0" end="0"/>
                                            </p:txEl>
                                          </p:spTgt>
                                        </p:tgtEl>
                                        <p:attrNameLst>
                                          <p:attrName>style.visibility</p:attrName>
                                        </p:attrNameLst>
                                      </p:cBhvr>
                                      <p:to>
                                        <p:strVal val="visible"/>
                                      </p:to>
                                    </p:set>
                                    <p:animEffect transition="in" filter="fade">
                                      <p:cBhvr>
                                        <p:cTn id="12" dur="2000"/>
                                        <p:tgtEl>
                                          <p:spTgt spid="2027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P spid="20275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066800" y="1371600"/>
            <a:ext cx="10058400" cy="4724400"/>
          </a:xfrm>
        </p:spPr>
        <p:txBody>
          <a:bodyPr/>
          <a:lstStyle/>
          <a:p>
            <a:pPr algn="l" eaLnBrk="1" hangingPunct="1"/>
            <a:r>
              <a:rPr lang="en-US" altLang="en-US" sz="4000" dirty="0"/>
              <a:t>Why are there so few African American missionaries?</a:t>
            </a:r>
            <a:br>
              <a:rPr lang="en-US" altLang="en-US" sz="4000" dirty="0"/>
            </a:br>
            <a:r>
              <a:rPr lang="en-US" altLang="en-US" sz="4000" dirty="0"/>
              <a:t>Historically it was due to slavery, oppression and widespread racism in colonial powers and white mission organizations, particularly into the 1950s and 60s. </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7"/>
          <p:cNvSpPr>
            <a:spLocks noGrp="1" noChangeArrowheads="1"/>
          </p:cNvSpPr>
          <p:nvPr>
            <p:ph type="ctrTitle"/>
          </p:nvPr>
        </p:nvSpPr>
        <p:spPr>
          <a:xfrm>
            <a:off x="1524000" y="5334000"/>
            <a:ext cx="9144000" cy="1524000"/>
          </a:xfrm>
        </p:spPr>
        <p:txBody>
          <a:bodyPr/>
          <a:lstStyle/>
          <a:p>
            <a:pPr eaLnBrk="1" hangingPunct="1"/>
            <a:r>
              <a:rPr lang="en-US" altLang="en-US" sz="4000" dirty="0">
                <a:solidFill>
                  <a:srgbClr val="FF0000"/>
                </a:solidFill>
              </a:rPr>
              <a:t>RMNi.org</a:t>
            </a:r>
          </a:p>
        </p:txBody>
      </p:sp>
      <p:sp>
        <p:nvSpPr>
          <p:cNvPr id="39939" name="Rectangle 3"/>
          <p:cNvSpPr>
            <a:spLocks noGrp="1" noChangeArrowheads="1"/>
          </p:cNvSpPr>
          <p:nvPr>
            <p:ph type="subTitle" idx="1"/>
          </p:nvPr>
        </p:nvSpPr>
        <p:spPr>
          <a:xfrm>
            <a:off x="5791200" y="152400"/>
            <a:ext cx="4419600" cy="1066800"/>
          </a:xfrm>
          <a:solidFill>
            <a:schemeClr val="tx1"/>
          </a:solidFill>
        </p:spPr>
        <p:txBody>
          <a:bodyPr/>
          <a:lstStyle/>
          <a:p>
            <a:pPr eaLnBrk="1" hangingPunct="1">
              <a:lnSpc>
                <a:spcPct val="90000"/>
              </a:lnSpc>
            </a:pPr>
            <a:r>
              <a:rPr lang="en-US" altLang="en-US" sz="2400" dirty="0">
                <a:solidFill>
                  <a:srgbClr val="FF0000"/>
                </a:solidFill>
                <a:cs typeface="Arial" pitchFamily="34" charset="0"/>
              </a:rPr>
              <a:t>Jim Sutherland, PhD, Director</a:t>
            </a:r>
          </a:p>
          <a:p>
            <a:pPr eaLnBrk="1" hangingPunct="1">
              <a:lnSpc>
                <a:spcPct val="90000"/>
              </a:lnSpc>
            </a:pPr>
            <a:r>
              <a:rPr lang="en-US" altLang="en-US" sz="2400" dirty="0">
                <a:solidFill>
                  <a:srgbClr val="FF0000"/>
                </a:solidFill>
                <a:cs typeface="Arial" pitchFamily="34" charset="0"/>
              </a:rPr>
              <a:t>423-822-1091</a:t>
            </a:r>
          </a:p>
        </p:txBody>
      </p:sp>
      <p:pic>
        <p:nvPicPr>
          <p:cNvPr id="39940"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28800" y="79376"/>
            <a:ext cx="36576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endParaRPr lang="en-US" altLang="en-US"/>
          </a:p>
        </p:txBody>
      </p:sp>
      <p:sp>
        <p:nvSpPr>
          <p:cNvPr id="200707" name="Rectangle 3"/>
          <p:cNvSpPr>
            <a:spLocks noGrp="1" noChangeArrowheads="1"/>
          </p:cNvSpPr>
          <p:nvPr>
            <p:ph type="body" idx="1"/>
          </p:nvPr>
        </p:nvSpPr>
        <p:spPr/>
        <p:txBody>
          <a:bodyPr/>
          <a:lstStyle/>
          <a:p>
            <a:pPr>
              <a:defRPr/>
            </a:pPr>
            <a:endParaRPr lang="en-US">
              <a:effectLst>
                <a:outerShdw blurRad="38100" dist="38100" dir="2700000" algn="tl">
                  <a:srgbClr val="C0C0C0"/>
                </a:outerShdw>
              </a:effectLst>
            </a:endParaRPr>
          </a:p>
        </p:txBody>
      </p:sp>
      <p:pic>
        <p:nvPicPr>
          <p:cNvPr id="58372" name="Picture 4" descr="Copy of AFAM Church Engagement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 Box 5"/>
          <p:cNvSpPr txBox="1">
            <a:spLocks noChangeArrowheads="1"/>
          </p:cNvSpPr>
          <p:nvPr/>
        </p:nvSpPr>
        <p:spPr bwMode="auto">
          <a:xfrm>
            <a:off x="2057400" y="6127750"/>
            <a:ext cx="8610600"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399"/>
              </a:buClr>
              <a:buSzPct val="75000"/>
              <a:buFont typeface="Monotype Sorts" pitchFamily="2" charset="2"/>
              <a:buChar char="n"/>
              <a:defRPr sz="3200">
                <a:solidFill>
                  <a:schemeClr val="tx1"/>
                </a:solidFill>
                <a:latin typeface="Futura"/>
              </a:defRPr>
            </a:lvl1pPr>
            <a:lvl2pPr marL="742950" indent="-285750">
              <a:spcBef>
                <a:spcPct val="20000"/>
              </a:spcBef>
              <a:buClr>
                <a:srgbClr val="003399"/>
              </a:buClr>
              <a:buSzPct val="65000"/>
              <a:buFont typeface="Monotype Sorts" pitchFamily="2" charset="2"/>
              <a:buChar char="n"/>
              <a:defRPr sz="2800">
                <a:solidFill>
                  <a:schemeClr val="tx1"/>
                </a:solidFill>
                <a:latin typeface="Futura"/>
              </a:defRPr>
            </a:lvl2pPr>
            <a:lvl3pPr marL="1143000" indent="-228600">
              <a:spcBef>
                <a:spcPct val="20000"/>
              </a:spcBef>
              <a:buClr>
                <a:srgbClr val="003399"/>
              </a:buClr>
              <a:buSzPct val="60000"/>
              <a:buFont typeface="Monotype Sorts" pitchFamily="2" charset="2"/>
              <a:buChar char="n"/>
              <a:defRPr sz="2400">
                <a:solidFill>
                  <a:schemeClr val="tx1"/>
                </a:solidFill>
                <a:latin typeface="Futura"/>
              </a:defRPr>
            </a:lvl3pPr>
            <a:lvl4pPr marL="1600200" indent="-228600">
              <a:spcBef>
                <a:spcPct val="20000"/>
              </a:spcBef>
              <a:buClr>
                <a:srgbClr val="003399"/>
              </a:buClr>
              <a:buSzPct val="55000"/>
              <a:buFont typeface="Monotype Sorts" pitchFamily="2" charset="2"/>
              <a:buChar char="n"/>
              <a:defRPr sz="2000">
                <a:solidFill>
                  <a:schemeClr val="tx1"/>
                </a:solidFill>
                <a:latin typeface="Futura"/>
              </a:defRPr>
            </a:lvl4pPr>
            <a:lvl5pPr marL="2057400" indent="-228600">
              <a:spcBef>
                <a:spcPct val="20000"/>
              </a:spcBef>
              <a:buClr>
                <a:srgbClr val="003399"/>
              </a:buClr>
              <a:buSzPct val="50000"/>
              <a:buFont typeface="Monotype Sorts" pitchFamily="2" charset="2"/>
              <a:buChar char="n"/>
              <a:defRPr sz="2000">
                <a:solidFill>
                  <a:schemeClr val="tx1"/>
                </a:solidFill>
                <a:latin typeface="Futura"/>
              </a:defRPr>
            </a:lvl5pPr>
            <a:lvl6pPr marL="2514600" indent="-228600" eaLnBrk="0" fontAlgn="base" hangingPunct="0">
              <a:spcBef>
                <a:spcPct val="20000"/>
              </a:spcBef>
              <a:spcAft>
                <a:spcPct val="0"/>
              </a:spcAft>
              <a:buClr>
                <a:srgbClr val="003399"/>
              </a:buClr>
              <a:buSzPct val="50000"/>
              <a:buFont typeface="Monotype Sorts" pitchFamily="2" charset="2"/>
              <a:buChar char="n"/>
              <a:defRPr sz="2000">
                <a:solidFill>
                  <a:schemeClr val="tx1"/>
                </a:solidFill>
                <a:latin typeface="Futura"/>
              </a:defRPr>
            </a:lvl6pPr>
            <a:lvl7pPr marL="2971800" indent="-228600" eaLnBrk="0" fontAlgn="base" hangingPunct="0">
              <a:spcBef>
                <a:spcPct val="20000"/>
              </a:spcBef>
              <a:spcAft>
                <a:spcPct val="0"/>
              </a:spcAft>
              <a:buClr>
                <a:srgbClr val="003399"/>
              </a:buClr>
              <a:buSzPct val="50000"/>
              <a:buFont typeface="Monotype Sorts" pitchFamily="2" charset="2"/>
              <a:buChar char="n"/>
              <a:defRPr sz="2000">
                <a:solidFill>
                  <a:schemeClr val="tx1"/>
                </a:solidFill>
                <a:latin typeface="Futura"/>
              </a:defRPr>
            </a:lvl7pPr>
            <a:lvl8pPr marL="3429000" indent="-228600" eaLnBrk="0" fontAlgn="base" hangingPunct="0">
              <a:spcBef>
                <a:spcPct val="20000"/>
              </a:spcBef>
              <a:spcAft>
                <a:spcPct val="0"/>
              </a:spcAft>
              <a:buClr>
                <a:srgbClr val="003399"/>
              </a:buClr>
              <a:buSzPct val="50000"/>
              <a:buFont typeface="Monotype Sorts" pitchFamily="2" charset="2"/>
              <a:buChar char="n"/>
              <a:defRPr sz="2000">
                <a:solidFill>
                  <a:schemeClr val="tx1"/>
                </a:solidFill>
                <a:latin typeface="Futura"/>
              </a:defRPr>
            </a:lvl8pPr>
            <a:lvl9pPr marL="3886200" indent="-228600" eaLnBrk="0" fontAlgn="base" hangingPunct="0">
              <a:spcBef>
                <a:spcPct val="20000"/>
              </a:spcBef>
              <a:spcAft>
                <a:spcPct val="0"/>
              </a:spcAft>
              <a:buClr>
                <a:srgbClr val="003399"/>
              </a:buClr>
              <a:buSzPct val="50000"/>
              <a:buFont typeface="Monotype Sorts" pitchFamily="2" charset="2"/>
              <a:buChar char="n"/>
              <a:defRPr sz="2000">
                <a:solidFill>
                  <a:schemeClr val="tx1"/>
                </a:solidFill>
                <a:latin typeface="Futura"/>
              </a:defRPr>
            </a:lvl9pPr>
          </a:lstStyle>
          <a:p>
            <a:pPr eaLnBrk="1" hangingPunct="1">
              <a:spcBef>
                <a:spcPct val="50000"/>
              </a:spcBef>
              <a:buClrTx/>
              <a:buSzTx/>
              <a:buFontTx/>
              <a:buNone/>
            </a:pPr>
            <a:r>
              <a:rPr lang="en-US" altLang="en-US" sz="1400">
                <a:latin typeface="Tahoma" pitchFamily="34" charset="0"/>
              </a:rPr>
              <a:t>Sources: Lerone Bennett, Jr., </a:t>
            </a:r>
            <a:r>
              <a:rPr lang="en-US" altLang="en-US" sz="1400" i="1">
                <a:latin typeface="Tahoma" pitchFamily="34" charset="0"/>
              </a:rPr>
              <a:t>Before the Mayflower</a:t>
            </a:r>
            <a:r>
              <a:rPr lang="en-US" altLang="en-US" sz="1400">
                <a:latin typeface="Tahoma" pitchFamily="34" charset="0"/>
              </a:rPr>
              <a:t>, 5th ed., 1982; Sylvia Jacobs, “African Missions and the African American Christian Churches,” 1983; U.S. Census Bureau http://www.census.gov/hhes/income/income00/incxrace.html</a:t>
            </a:r>
          </a:p>
        </p:txBody>
      </p:sp>
      <p:sp>
        <p:nvSpPr>
          <p:cNvPr id="58374" name="Text Box 6"/>
          <p:cNvSpPr txBox="1">
            <a:spLocks noChangeArrowheads="1"/>
          </p:cNvSpPr>
          <p:nvPr/>
        </p:nvSpPr>
        <p:spPr bwMode="auto">
          <a:xfrm>
            <a:off x="2590800" y="1066800"/>
            <a:ext cx="4038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399"/>
              </a:buClr>
              <a:buSzPct val="75000"/>
              <a:buFont typeface="Monotype Sorts" pitchFamily="2" charset="2"/>
              <a:buChar char="n"/>
              <a:defRPr sz="3200">
                <a:solidFill>
                  <a:schemeClr val="tx1"/>
                </a:solidFill>
                <a:latin typeface="Futura"/>
              </a:defRPr>
            </a:lvl1pPr>
            <a:lvl2pPr marL="742950" indent="-285750">
              <a:spcBef>
                <a:spcPct val="20000"/>
              </a:spcBef>
              <a:buClr>
                <a:srgbClr val="003399"/>
              </a:buClr>
              <a:buSzPct val="65000"/>
              <a:buFont typeface="Monotype Sorts" pitchFamily="2" charset="2"/>
              <a:buChar char="n"/>
              <a:defRPr sz="2800">
                <a:solidFill>
                  <a:schemeClr val="tx1"/>
                </a:solidFill>
                <a:latin typeface="Futura"/>
              </a:defRPr>
            </a:lvl2pPr>
            <a:lvl3pPr marL="1143000" indent="-228600">
              <a:spcBef>
                <a:spcPct val="20000"/>
              </a:spcBef>
              <a:buClr>
                <a:srgbClr val="003399"/>
              </a:buClr>
              <a:buSzPct val="60000"/>
              <a:buFont typeface="Monotype Sorts" pitchFamily="2" charset="2"/>
              <a:buChar char="n"/>
              <a:defRPr sz="2400">
                <a:solidFill>
                  <a:schemeClr val="tx1"/>
                </a:solidFill>
                <a:latin typeface="Futura"/>
              </a:defRPr>
            </a:lvl3pPr>
            <a:lvl4pPr marL="1600200" indent="-228600">
              <a:spcBef>
                <a:spcPct val="20000"/>
              </a:spcBef>
              <a:buClr>
                <a:srgbClr val="003399"/>
              </a:buClr>
              <a:buSzPct val="55000"/>
              <a:buFont typeface="Monotype Sorts" pitchFamily="2" charset="2"/>
              <a:buChar char="n"/>
              <a:defRPr sz="2000">
                <a:solidFill>
                  <a:schemeClr val="tx1"/>
                </a:solidFill>
                <a:latin typeface="Futura"/>
              </a:defRPr>
            </a:lvl4pPr>
            <a:lvl5pPr marL="2057400" indent="-228600">
              <a:spcBef>
                <a:spcPct val="20000"/>
              </a:spcBef>
              <a:buClr>
                <a:srgbClr val="003399"/>
              </a:buClr>
              <a:buSzPct val="50000"/>
              <a:buFont typeface="Monotype Sorts" pitchFamily="2" charset="2"/>
              <a:buChar char="n"/>
              <a:defRPr sz="2000">
                <a:solidFill>
                  <a:schemeClr val="tx1"/>
                </a:solidFill>
                <a:latin typeface="Futura"/>
              </a:defRPr>
            </a:lvl5pPr>
            <a:lvl6pPr marL="2514600" indent="-228600" eaLnBrk="0" fontAlgn="base" hangingPunct="0">
              <a:spcBef>
                <a:spcPct val="20000"/>
              </a:spcBef>
              <a:spcAft>
                <a:spcPct val="0"/>
              </a:spcAft>
              <a:buClr>
                <a:srgbClr val="003399"/>
              </a:buClr>
              <a:buSzPct val="50000"/>
              <a:buFont typeface="Monotype Sorts" pitchFamily="2" charset="2"/>
              <a:buChar char="n"/>
              <a:defRPr sz="2000">
                <a:solidFill>
                  <a:schemeClr val="tx1"/>
                </a:solidFill>
                <a:latin typeface="Futura"/>
              </a:defRPr>
            </a:lvl6pPr>
            <a:lvl7pPr marL="2971800" indent="-228600" eaLnBrk="0" fontAlgn="base" hangingPunct="0">
              <a:spcBef>
                <a:spcPct val="20000"/>
              </a:spcBef>
              <a:spcAft>
                <a:spcPct val="0"/>
              </a:spcAft>
              <a:buClr>
                <a:srgbClr val="003399"/>
              </a:buClr>
              <a:buSzPct val="50000"/>
              <a:buFont typeface="Monotype Sorts" pitchFamily="2" charset="2"/>
              <a:buChar char="n"/>
              <a:defRPr sz="2000">
                <a:solidFill>
                  <a:schemeClr val="tx1"/>
                </a:solidFill>
                <a:latin typeface="Futura"/>
              </a:defRPr>
            </a:lvl7pPr>
            <a:lvl8pPr marL="3429000" indent="-228600" eaLnBrk="0" fontAlgn="base" hangingPunct="0">
              <a:spcBef>
                <a:spcPct val="20000"/>
              </a:spcBef>
              <a:spcAft>
                <a:spcPct val="0"/>
              </a:spcAft>
              <a:buClr>
                <a:srgbClr val="003399"/>
              </a:buClr>
              <a:buSzPct val="50000"/>
              <a:buFont typeface="Monotype Sorts" pitchFamily="2" charset="2"/>
              <a:buChar char="n"/>
              <a:defRPr sz="2000">
                <a:solidFill>
                  <a:schemeClr val="tx1"/>
                </a:solidFill>
                <a:latin typeface="Futura"/>
              </a:defRPr>
            </a:lvl8pPr>
            <a:lvl9pPr marL="3886200" indent="-228600" eaLnBrk="0" fontAlgn="base" hangingPunct="0">
              <a:spcBef>
                <a:spcPct val="20000"/>
              </a:spcBef>
              <a:spcAft>
                <a:spcPct val="0"/>
              </a:spcAft>
              <a:buClr>
                <a:srgbClr val="003399"/>
              </a:buClr>
              <a:buSzPct val="50000"/>
              <a:buFont typeface="Monotype Sorts" pitchFamily="2" charset="2"/>
              <a:buChar char="n"/>
              <a:defRPr sz="2000">
                <a:solidFill>
                  <a:schemeClr val="tx1"/>
                </a:solidFill>
                <a:latin typeface="Futura"/>
              </a:defRPr>
            </a:lvl9pPr>
          </a:lstStyle>
          <a:p>
            <a:pPr eaLnBrk="1" hangingPunct="1">
              <a:spcBef>
                <a:spcPct val="50000"/>
              </a:spcBef>
              <a:buClrTx/>
              <a:buSzTx/>
              <a:buFontTx/>
              <a:buNone/>
            </a:pPr>
            <a:r>
              <a:rPr lang="en-US" altLang="en-US" sz="1200">
                <a:latin typeface="Times New Roman" pitchFamily="18" charset="0"/>
              </a:rPr>
              <a:t>AME AMEZ                                  CME         Nat. Bapt. Conv.</a:t>
            </a:r>
          </a:p>
        </p:txBody>
      </p:sp>
      <p:sp>
        <p:nvSpPr>
          <p:cNvPr id="58375" name="Text Box 7"/>
          <p:cNvSpPr txBox="1">
            <a:spLocks noChangeArrowheads="1"/>
          </p:cNvSpPr>
          <p:nvPr/>
        </p:nvSpPr>
        <p:spPr bwMode="auto">
          <a:xfrm>
            <a:off x="4724400" y="266700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399"/>
              </a:buClr>
              <a:buSzPct val="75000"/>
              <a:buFont typeface="Monotype Sorts" pitchFamily="2" charset="2"/>
              <a:buChar char="n"/>
              <a:defRPr sz="3200">
                <a:solidFill>
                  <a:schemeClr val="tx1"/>
                </a:solidFill>
                <a:latin typeface="Futura"/>
              </a:defRPr>
            </a:lvl1pPr>
            <a:lvl2pPr marL="742950" indent="-285750">
              <a:spcBef>
                <a:spcPct val="20000"/>
              </a:spcBef>
              <a:buClr>
                <a:srgbClr val="003399"/>
              </a:buClr>
              <a:buSzPct val="65000"/>
              <a:buFont typeface="Monotype Sorts" pitchFamily="2" charset="2"/>
              <a:buChar char="n"/>
              <a:defRPr sz="2800">
                <a:solidFill>
                  <a:schemeClr val="tx1"/>
                </a:solidFill>
                <a:latin typeface="Futura"/>
              </a:defRPr>
            </a:lvl2pPr>
            <a:lvl3pPr marL="1143000" indent="-228600">
              <a:spcBef>
                <a:spcPct val="20000"/>
              </a:spcBef>
              <a:buClr>
                <a:srgbClr val="003399"/>
              </a:buClr>
              <a:buSzPct val="60000"/>
              <a:buFont typeface="Monotype Sorts" pitchFamily="2" charset="2"/>
              <a:buChar char="n"/>
              <a:defRPr sz="2400">
                <a:solidFill>
                  <a:schemeClr val="tx1"/>
                </a:solidFill>
                <a:latin typeface="Futura"/>
              </a:defRPr>
            </a:lvl3pPr>
            <a:lvl4pPr marL="1600200" indent="-228600">
              <a:spcBef>
                <a:spcPct val="20000"/>
              </a:spcBef>
              <a:buClr>
                <a:srgbClr val="003399"/>
              </a:buClr>
              <a:buSzPct val="55000"/>
              <a:buFont typeface="Monotype Sorts" pitchFamily="2" charset="2"/>
              <a:buChar char="n"/>
              <a:defRPr sz="2000">
                <a:solidFill>
                  <a:schemeClr val="tx1"/>
                </a:solidFill>
                <a:latin typeface="Futura"/>
              </a:defRPr>
            </a:lvl4pPr>
            <a:lvl5pPr marL="2057400" indent="-228600">
              <a:spcBef>
                <a:spcPct val="20000"/>
              </a:spcBef>
              <a:buClr>
                <a:srgbClr val="003399"/>
              </a:buClr>
              <a:buSzPct val="50000"/>
              <a:buFont typeface="Monotype Sorts" pitchFamily="2" charset="2"/>
              <a:buChar char="n"/>
              <a:defRPr sz="2000">
                <a:solidFill>
                  <a:schemeClr val="tx1"/>
                </a:solidFill>
                <a:latin typeface="Futura"/>
              </a:defRPr>
            </a:lvl5pPr>
            <a:lvl6pPr marL="2514600" indent="-228600" eaLnBrk="0" fontAlgn="base" hangingPunct="0">
              <a:spcBef>
                <a:spcPct val="20000"/>
              </a:spcBef>
              <a:spcAft>
                <a:spcPct val="0"/>
              </a:spcAft>
              <a:buClr>
                <a:srgbClr val="003399"/>
              </a:buClr>
              <a:buSzPct val="50000"/>
              <a:buFont typeface="Monotype Sorts" pitchFamily="2" charset="2"/>
              <a:buChar char="n"/>
              <a:defRPr sz="2000">
                <a:solidFill>
                  <a:schemeClr val="tx1"/>
                </a:solidFill>
                <a:latin typeface="Futura"/>
              </a:defRPr>
            </a:lvl6pPr>
            <a:lvl7pPr marL="2971800" indent="-228600" eaLnBrk="0" fontAlgn="base" hangingPunct="0">
              <a:spcBef>
                <a:spcPct val="20000"/>
              </a:spcBef>
              <a:spcAft>
                <a:spcPct val="0"/>
              </a:spcAft>
              <a:buClr>
                <a:srgbClr val="003399"/>
              </a:buClr>
              <a:buSzPct val="50000"/>
              <a:buFont typeface="Monotype Sorts" pitchFamily="2" charset="2"/>
              <a:buChar char="n"/>
              <a:defRPr sz="2000">
                <a:solidFill>
                  <a:schemeClr val="tx1"/>
                </a:solidFill>
                <a:latin typeface="Futura"/>
              </a:defRPr>
            </a:lvl7pPr>
            <a:lvl8pPr marL="3429000" indent="-228600" eaLnBrk="0" fontAlgn="base" hangingPunct="0">
              <a:spcBef>
                <a:spcPct val="20000"/>
              </a:spcBef>
              <a:spcAft>
                <a:spcPct val="0"/>
              </a:spcAft>
              <a:buClr>
                <a:srgbClr val="003399"/>
              </a:buClr>
              <a:buSzPct val="50000"/>
              <a:buFont typeface="Monotype Sorts" pitchFamily="2" charset="2"/>
              <a:buChar char="n"/>
              <a:defRPr sz="2000">
                <a:solidFill>
                  <a:schemeClr val="tx1"/>
                </a:solidFill>
                <a:latin typeface="Futura"/>
              </a:defRPr>
            </a:lvl8pPr>
            <a:lvl9pPr marL="3886200" indent="-228600" eaLnBrk="0" fontAlgn="base" hangingPunct="0">
              <a:spcBef>
                <a:spcPct val="20000"/>
              </a:spcBef>
              <a:spcAft>
                <a:spcPct val="0"/>
              </a:spcAft>
              <a:buClr>
                <a:srgbClr val="003399"/>
              </a:buClr>
              <a:buSzPct val="50000"/>
              <a:buFont typeface="Monotype Sorts" pitchFamily="2" charset="2"/>
              <a:buChar char="n"/>
              <a:defRPr sz="2000">
                <a:solidFill>
                  <a:schemeClr val="tx1"/>
                </a:solidFill>
                <a:latin typeface="Futura"/>
              </a:defRPr>
            </a:lvl9pPr>
          </a:lstStyle>
          <a:p>
            <a:pPr eaLnBrk="1" hangingPunct="1">
              <a:spcBef>
                <a:spcPct val="50000"/>
              </a:spcBef>
              <a:buClrTx/>
              <a:buSzTx/>
              <a:buFontTx/>
              <a:buNone/>
            </a:pPr>
            <a:r>
              <a:rPr lang="en-US" altLang="en-US" sz="1200">
                <a:latin typeface="Times New Roman" pitchFamily="18" charset="0"/>
              </a:rPr>
              <a:t>Reconstruction</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endParaRPr lang="en-US" altLang="en-US"/>
          </a:p>
        </p:txBody>
      </p:sp>
      <p:sp>
        <p:nvSpPr>
          <p:cNvPr id="201731" name="Rectangle 3"/>
          <p:cNvSpPr>
            <a:spLocks noGrp="1" noChangeArrowheads="1"/>
          </p:cNvSpPr>
          <p:nvPr>
            <p:ph type="body" idx="1"/>
          </p:nvPr>
        </p:nvSpPr>
        <p:spPr/>
        <p:txBody>
          <a:bodyPr/>
          <a:lstStyle/>
          <a:p>
            <a:pPr>
              <a:defRPr/>
            </a:pPr>
            <a:endParaRPr lang="en-US"/>
          </a:p>
        </p:txBody>
      </p:sp>
      <p:pic>
        <p:nvPicPr>
          <p:cNvPr id="59396" name="Picture 4" descr="Copy of Miss Periods AFA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81138" y="0"/>
            <a:ext cx="91868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 Box 6"/>
          <p:cNvSpPr txBox="1">
            <a:spLocks noChangeArrowheads="1"/>
          </p:cNvSpPr>
          <p:nvPr/>
        </p:nvSpPr>
        <p:spPr bwMode="auto">
          <a:xfrm>
            <a:off x="1524000" y="6035676"/>
            <a:ext cx="746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3399"/>
              </a:buClr>
              <a:buSzPct val="75000"/>
              <a:buFont typeface="Monotype Sorts" pitchFamily="2" charset="2"/>
              <a:buChar char="n"/>
              <a:defRPr sz="3200">
                <a:solidFill>
                  <a:schemeClr val="tx1"/>
                </a:solidFill>
                <a:latin typeface="Futura"/>
              </a:defRPr>
            </a:lvl1pPr>
            <a:lvl2pPr marL="742950" indent="-285750">
              <a:spcBef>
                <a:spcPct val="20000"/>
              </a:spcBef>
              <a:buClr>
                <a:srgbClr val="003399"/>
              </a:buClr>
              <a:buSzPct val="65000"/>
              <a:buFont typeface="Monotype Sorts" pitchFamily="2" charset="2"/>
              <a:buChar char="n"/>
              <a:defRPr sz="2800">
                <a:solidFill>
                  <a:schemeClr val="tx1"/>
                </a:solidFill>
                <a:latin typeface="Futura"/>
              </a:defRPr>
            </a:lvl2pPr>
            <a:lvl3pPr marL="1143000" indent="-228600">
              <a:spcBef>
                <a:spcPct val="20000"/>
              </a:spcBef>
              <a:buClr>
                <a:srgbClr val="003399"/>
              </a:buClr>
              <a:buSzPct val="60000"/>
              <a:buFont typeface="Monotype Sorts" pitchFamily="2" charset="2"/>
              <a:buChar char="n"/>
              <a:defRPr sz="2400">
                <a:solidFill>
                  <a:schemeClr val="tx1"/>
                </a:solidFill>
                <a:latin typeface="Futura"/>
              </a:defRPr>
            </a:lvl3pPr>
            <a:lvl4pPr marL="1600200" indent="-228600">
              <a:spcBef>
                <a:spcPct val="20000"/>
              </a:spcBef>
              <a:buClr>
                <a:srgbClr val="003399"/>
              </a:buClr>
              <a:buSzPct val="55000"/>
              <a:buFont typeface="Monotype Sorts" pitchFamily="2" charset="2"/>
              <a:buChar char="n"/>
              <a:defRPr sz="2000">
                <a:solidFill>
                  <a:schemeClr val="tx1"/>
                </a:solidFill>
                <a:latin typeface="Futura"/>
              </a:defRPr>
            </a:lvl4pPr>
            <a:lvl5pPr marL="2057400" indent="-228600">
              <a:spcBef>
                <a:spcPct val="20000"/>
              </a:spcBef>
              <a:buClr>
                <a:srgbClr val="003399"/>
              </a:buClr>
              <a:buSzPct val="50000"/>
              <a:buFont typeface="Monotype Sorts" pitchFamily="2" charset="2"/>
              <a:buChar char="n"/>
              <a:defRPr sz="2000">
                <a:solidFill>
                  <a:schemeClr val="tx1"/>
                </a:solidFill>
                <a:latin typeface="Futura"/>
              </a:defRPr>
            </a:lvl5pPr>
            <a:lvl6pPr marL="2514600" indent="-228600" eaLnBrk="0" fontAlgn="base" hangingPunct="0">
              <a:spcBef>
                <a:spcPct val="20000"/>
              </a:spcBef>
              <a:spcAft>
                <a:spcPct val="0"/>
              </a:spcAft>
              <a:buClr>
                <a:srgbClr val="003399"/>
              </a:buClr>
              <a:buSzPct val="50000"/>
              <a:buFont typeface="Monotype Sorts" pitchFamily="2" charset="2"/>
              <a:buChar char="n"/>
              <a:defRPr sz="2000">
                <a:solidFill>
                  <a:schemeClr val="tx1"/>
                </a:solidFill>
                <a:latin typeface="Futura"/>
              </a:defRPr>
            </a:lvl6pPr>
            <a:lvl7pPr marL="2971800" indent="-228600" eaLnBrk="0" fontAlgn="base" hangingPunct="0">
              <a:spcBef>
                <a:spcPct val="20000"/>
              </a:spcBef>
              <a:spcAft>
                <a:spcPct val="0"/>
              </a:spcAft>
              <a:buClr>
                <a:srgbClr val="003399"/>
              </a:buClr>
              <a:buSzPct val="50000"/>
              <a:buFont typeface="Monotype Sorts" pitchFamily="2" charset="2"/>
              <a:buChar char="n"/>
              <a:defRPr sz="2000">
                <a:solidFill>
                  <a:schemeClr val="tx1"/>
                </a:solidFill>
                <a:latin typeface="Futura"/>
              </a:defRPr>
            </a:lvl7pPr>
            <a:lvl8pPr marL="3429000" indent="-228600" eaLnBrk="0" fontAlgn="base" hangingPunct="0">
              <a:spcBef>
                <a:spcPct val="20000"/>
              </a:spcBef>
              <a:spcAft>
                <a:spcPct val="0"/>
              </a:spcAft>
              <a:buClr>
                <a:srgbClr val="003399"/>
              </a:buClr>
              <a:buSzPct val="50000"/>
              <a:buFont typeface="Monotype Sorts" pitchFamily="2" charset="2"/>
              <a:buChar char="n"/>
              <a:defRPr sz="2000">
                <a:solidFill>
                  <a:schemeClr val="tx1"/>
                </a:solidFill>
                <a:latin typeface="Futura"/>
              </a:defRPr>
            </a:lvl8pPr>
            <a:lvl9pPr marL="3886200" indent="-228600" eaLnBrk="0" fontAlgn="base" hangingPunct="0">
              <a:spcBef>
                <a:spcPct val="20000"/>
              </a:spcBef>
              <a:spcAft>
                <a:spcPct val="0"/>
              </a:spcAft>
              <a:buClr>
                <a:srgbClr val="003399"/>
              </a:buClr>
              <a:buSzPct val="50000"/>
              <a:buFont typeface="Monotype Sorts" pitchFamily="2" charset="2"/>
              <a:buChar char="n"/>
              <a:defRPr sz="2000">
                <a:solidFill>
                  <a:schemeClr val="tx1"/>
                </a:solidFill>
                <a:latin typeface="Futura"/>
              </a:defRPr>
            </a:lvl9pPr>
          </a:lstStyle>
          <a:p>
            <a:pPr eaLnBrk="1" hangingPunct="1">
              <a:spcBef>
                <a:spcPct val="50000"/>
              </a:spcBef>
              <a:buClrTx/>
              <a:buSzTx/>
              <a:buFontTx/>
              <a:buNone/>
            </a:pPr>
            <a:r>
              <a:rPr lang="en-US" altLang="en-US" sz="1200">
                <a:latin typeface="Tahoma" pitchFamily="34" charset="0"/>
              </a:rPr>
              <a:t>Sources: Wilbur Harr, “The Negro as an American Protestant missionary in Africa,” 1945. Sylvia Jacobs, “African Missions and the African American Christian churches,” 1993; Marilyn Lewis, “Overcoming obstacles: The broad sweep of the African American and Missions,” 2001; Wm. Seraile, “Black American Missionaries,” 1972; U.S. Census Bureau, “Historical income tables—households, Table H-5, 1967-2000”</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2476500" y="2400300"/>
            <a:ext cx="7239000" cy="2057400"/>
          </a:xfrm>
        </p:spPr>
        <p:txBody>
          <a:bodyPr/>
          <a:lstStyle/>
          <a:p>
            <a:pPr eaLnBrk="1" hangingPunct="1"/>
            <a:r>
              <a:rPr lang="en-US" altLang="en-US" dirty="0"/>
              <a:t>Theological hindrances to fielding African American missionaries</a:t>
            </a: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371600" y="0"/>
            <a:ext cx="9448800" cy="990600"/>
          </a:xfrm>
        </p:spPr>
        <p:txBody>
          <a:bodyPr/>
          <a:lstStyle/>
          <a:p>
            <a:pPr eaLnBrk="1" hangingPunct="1"/>
            <a:r>
              <a:rPr lang="en-US" altLang="en-US" dirty="0"/>
              <a:t>Not Believing the Bible</a:t>
            </a:r>
          </a:p>
        </p:txBody>
      </p:sp>
      <p:sp>
        <p:nvSpPr>
          <p:cNvPr id="61443" name="Content Placeholder 2"/>
          <p:cNvSpPr>
            <a:spLocks noGrp="1"/>
          </p:cNvSpPr>
          <p:nvPr>
            <p:ph idx="1"/>
          </p:nvPr>
        </p:nvSpPr>
        <p:spPr>
          <a:xfrm>
            <a:off x="1066800" y="1447800"/>
            <a:ext cx="10058400" cy="5257800"/>
          </a:xfrm>
        </p:spPr>
        <p:txBody>
          <a:bodyPr/>
          <a:lstStyle/>
          <a:p>
            <a:pPr eaLnBrk="1" hangingPunct="1"/>
            <a:r>
              <a:rPr lang="en-US" altLang="en-US" sz="2800" dirty="0"/>
              <a:t>Historically Black churches are generally as theologically accurate as white </a:t>
            </a:r>
            <a:r>
              <a:rPr lang="en-US" altLang="en-US" sz="2800" i="1" dirty="0"/>
              <a:t>evangelical</a:t>
            </a:r>
            <a:r>
              <a:rPr lang="en-US" altLang="en-US" sz="2800" dirty="0"/>
              <a:t> churches. However, according to a major 2007 Pew Forum survey, 59% in historically black churches hold that “many religions can lead to eternal life.” Fifty-seven percent of evangelicals believe this.  This belief kills missionary motivation. Why go to others if their own religion serves as well? John 14:6?</a:t>
            </a:r>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133600" y="228600"/>
            <a:ext cx="8305800" cy="1143000"/>
          </a:xfrm>
        </p:spPr>
        <p:txBody>
          <a:bodyPr/>
          <a:lstStyle/>
          <a:p>
            <a:pPr eaLnBrk="1" hangingPunct="1">
              <a:defRPr/>
            </a:pPr>
            <a:r>
              <a:rPr lang="en-US" altLang="en-US" dirty="0">
                <a:effectLst>
                  <a:outerShdw blurRad="38100" dist="38100" dir="2700000" algn="tl">
                    <a:srgbClr val="000000">
                      <a:alpha val="43137"/>
                    </a:srgbClr>
                  </a:outerShdw>
                </a:effectLst>
              </a:rPr>
              <a:t>Are</a:t>
            </a:r>
            <a:r>
              <a:rPr lang="en-US" altLang="en-US" dirty="0"/>
              <a:t> </a:t>
            </a:r>
            <a:r>
              <a:rPr lang="en-US" altLang="en-US" dirty="0">
                <a:effectLst>
                  <a:outerShdw blurRad="38100" dist="38100" dir="2700000" algn="tl">
                    <a:srgbClr val="000000">
                      <a:alpha val="43137"/>
                    </a:srgbClr>
                  </a:outerShdw>
                </a:effectLst>
              </a:rPr>
              <a:t>Those Who Don’t Hear Of Jesus </a:t>
            </a:r>
            <a:r>
              <a:rPr lang="en-US" altLang="en-US" u="sng" dirty="0">
                <a:effectLst>
                  <a:outerShdw blurRad="38100" dist="38100" dir="2700000" algn="tl">
                    <a:srgbClr val="000000">
                      <a:alpha val="43137"/>
                    </a:srgbClr>
                  </a:outerShdw>
                </a:effectLst>
              </a:rPr>
              <a:t>Really</a:t>
            </a:r>
            <a:r>
              <a:rPr lang="en-US" altLang="en-US" dirty="0">
                <a:effectLst>
                  <a:outerShdw blurRad="38100" dist="38100" dir="2700000" algn="tl">
                    <a:srgbClr val="000000">
                      <a:alpha val="43137"/>
                    </a:srgbClr>
                  </a:outerShdw>
                </a:effectLst>
              </a:rPr>
              <a:t> Lost ?</a:t>
            </a:r>
            <a:endParaRPr lang="en-US" altLang="en-US" u="sng" dirty="0">
              <a:solidFill>
                <a:srgbClr val="CC0000"/>
              </a:solidFill>
              <a:effectLst>
                <a:outerShdw blurRad="38100" dist="38100" dir="2700000" algn="tl">
                  <a:srgbClr val="000000">
                    <a:alpha val="43137"/>
                  </a:srgbClr>
                </a:outerShdw>
              </a:effectLst>
            </a:endParaRPr>
          </a:p>
        </p:txBody>
      </p:sp>
      <p:sp>
        <p:nvSpPr>
          <p:cNvPr id="62467" name="Rectangle 3"/>
          <p:cNvSpPr>
            <a:spLocks noGrp="1" noChangeArrowheads="1"/>
          </p:cNvSpPr>
          <p:nvPr>
            <p:ph type="body" sz="half" idx="1"/>
          </p:nvPr>
        </p:nvSpPr>
        <p:spPr>
          <a:xfrm>
            <a:off x="1905000" y="1600200"/>
            <a:ext cx="8153400" cy="3733800"/>
          </a:xfrm>
        </p:spPr>
        <p:txBody>
          <a:bodyPr/>
          <a:lstStyle/>
          <a:p>
            <a:pPr eaLnBrk="1" hangingPunct="1"/>
            <a:r>
              <a:rPr lang="en-US" altLang="en-US" sz="2800">
                <a:latin typeface="Gill Sans MT" pitchFamily="34" charset="0"/>
              </a:rPr>
              <a:t>Those who do reject Jesus will not have  eternal life in heaven (John 3:36; 12:48).  JESUS said that </a:t>
            </a:r>
            <a:r>
              <a:rPr lang="en-US" altLang="en-US" sz="2800" u="sng">
                <a:latin typeface="Gill Sans MT" pitchFamily="34" charset="0"/>
              </a:rPr>
              <a:t>none</a:t>
            </a:r>
            <a:r>
              <a:rPr lang="en-US" altLang="en-US" sz="2800">
                <a:latin typeface="Gill Sans MT" pitchFamily="34" charset="0"/>
              </a:rPr>
              <a:t> come to the Father </a:t>
            </a:r>
            <a:r>
              <a:rPr lang="en-US" altLang="en-US" sz="2800" u="sng">
                <a:latin typeface="Gill Sans MT" pitchFamily="34" charset="0"/>
              </a:rPr>
              <a:t>apart from</a:t>
            </a:r>
            <a:r>
              <a:rPr lang="en-US" altLang="en-US" sz="2800">
                <a:latin typeface="Gill Sans MT" pitchFamily="34" charset="0"/>
              </a:rPr>
              <a:t> Him (John 14:6).</a:t>
            </a:r>
          </a:p>
          <a:p>
            <a:pPr eaLnBrk="1" hangingPunct="1"/>
            <a:r>
              <a:rPr lang="en-US" altLang="en-US" sz="2800">
                <a:latin typeface="Gill Sans MT" pitchFamily="34" charset="0"/>
              </a:rPr>
              <a:t>Everyone sins, but sinners don’t normally seek God (Rom. 3:23, 11-12; John 6:44).  Pagans even </a:t>
            </a:r>
            <a:r>
              <a:rPr lang="en-US" altLang="en-US" sz="2800" u="sng">
                <a:latin typeface="Gill Sans MT" pitchFamily="34" charset="0"/>
              </a:rPr>
              <a:t>suppress</a:t>
            </a:r>
            <a:r>
              <a:rPr lang="en-US" altLang="en-US" sz="2800">
                <a:latin typeface="Gill Sans MT" pitchFamily="34" charset="0"/>
              </a:rPr>
              <a:t> the knowledge of God obvious to them in nature (Rom. 1:18-20).  They don’t accept the light </a:t>
            </a:r>
            <a:r>
              <a:rPr lang="en-US" altLang="en-US" sz="2800" u="sng">
                <a:latin typeface="Gill Sans MT" pitchFamily="34" charset="0"/>
              </a:rPr>
              <a:t>already given</a:t>
            </a:r>
            <a:r>
              <a:rPr lang="en-US" altLang="en-US" sz="2800">
                <a:latin typeface="Gill Sans MT" pitchFamily="34" charset="0"/>
              </a:rPr>
              <a:t>.</a:t>
            </a:r>
            <a:r>
              <a:rPr lang="en-US" altLang="en-US" sz="2800">
                <a:latin typeface="Tahoma" pitchFamily="34" charset="0"/>
              </a:rPr>
              <a:t>  </a:t>
            </a:r>
          </a:p>
          <a:p>
            <a:pPr eaLnBrk="1" hangingPunct="1">
              <a:buFontTx/>
              <a:buNone/>
            </a:pPr>
            <a:endParaRPr lang="en-US" altLang="en-US" sz="2800">
              <a:latin typeface="Tahoma" pitchFamily="34" charset="0"/>
            </a:endParaRPr>
          </a:p>
        </p:txBody>
      </p:sp>
      <p:pic>
        <p:nvPicPr>
          <p:cNvPr id="62468" name="Picture 7" descr="C:\Documents and Settings\Jim\Local Settings\Temporary Internet Files\Content.IE5\XU6PN7ST\MPj04017590000[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96200" y="4876800"/>
            <a:ext cx="2971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133600" y="228600"/>
            <a:ext cx="8305800" cy="1143000"/>
          </a:xfrm>
        </p:spPr>
        <p:txBody>
          <a:bodyPr/>
          <a:lstStyle/>
          <a:p>
            <a:pPr eaLnBrk="1" hangingPunct="1">
              <a:defRPr/>
            </a:pPr>
            <a:r>
              <a:rPr lang="en-US" altLang="en-US" dirty="0">
                <a:effectLst>
                  <a:outerShdw blurRad="38100" dist="38100" dir="2700000" algn="tl">
                    <a:srgbClr val="000000">
                      <a:alpha val="43137"/>
                    </a:srgbClr>
                  </a:outerShdw>
                </a:effectLst>
              </a:rPr>
              <a:t>Are Those Who Don’t Hear Of Jesus </a:t>
            </a:r>
            <a:r>
              <a:rPr lang="en-US" altLang="en-US" u="sng" dirty="0">
                <a:effectLst>
                  <a:outerShdw blurRad="38100" dist="38100" dir="2700000" algn="tl">
                    <a:srgbClr val="000000">
                      <a:alpha val="43137"/>
                    </a:srgbClr>
                  </a:outerShdw>
                </a:effectLst>
              </a:rPr>
              <a:t>Really</a:t>
            </a:r>
            <a:r>
              <a:rPr lang="en-US" altLang="en-US" dirty="0">
                <a:effectLst>
                  <a:outerShdw blurRad="38100" dist="38100" dir="2700000" algn="tl">
                    <a:srgbClr val="000000">
                      <a:alpha val="43137"/>
                    </a:srgbClr>
                  </a:outerShdw>
                </a:effectLst>
              </a:rPr>
              <a:t> Lost ? </a:t>
            </a:r>
            <a:endParaRPr lang="en-US" altLang="en-US" u="sng" dirty="0">
              <a:solidFill>
                <a:srgbClr val="CC0000"/>
              </a:solidFill>
              <a:effectLst>
                <a:outerShdw blurRad="38100" dist="38100" dir="2700000" algn="tl">
                  <a:srgbClr val="000000">
                    <a:alpha val="43137"/>
                  </a:srgbClr>
                </a:outerShdw>
              </a:effectLst>
            </a:endParaRPr>
          </a:p>
        </p:txBody>
      </p:sp>
      <p:sp>
        <p:nvSpPr>
          <p:cNvPr id="63491" name="Rectangle 3"/>
          <p:cNvSpPr>
            <a:spLocks noGrp="1" noChangeArrowheads="1"/>
          </p:cNvSpPr>
          <p:nvPr>
            <p:ph type="body" sz="half" idx="1"/>
          </p:nvPr>
        </p:nvSpPr>
        <p:spPr>
          <a:xfrm>
            <a:off x="1905000" y="1828800"/>
            <a:ext cx="8077200" cy="4876800"/>
          </a:xfrm>
        </p:spPr>
        <p:txBody>
          <a:bodyPr/>
          <a:lstStyle/>
          <a:p>
            <a:pPr eaLnBrk="1" hangingPunct="1"/>
            <a:r>
              <a:rPr lang="en-US" altLang="en-US" sz="2800">
                <a:latin typeface="Gill Sans MT" pitchFamily="34" charset="0"/>
              </a:rPr>
              <a:t>Pagans also violate their </a:t>
            </a:r>
            <a:r>
              <a:rPr lang="en-US" altLang="en-US" sz="2800" u="sng">
                <a:latin typeface="Gill Sans MT" pitchFamily="34" charset="0"/>
              </a:rPr>
              <a:t>own</a:t>
            </a:r>
            <a:r>
              <a:rPr lang="en-US" altLang="en-US" sz="2800" b="1">
                <a:latin typeface="Gill Sans MT" pitchFamily="34" charset="0"/>
              </a:rPr>
              <a:t> </a:t>
            </a:r>
            <a:r>
              <a:rPr lang="en-US" altLang="en-US" sz="2800">
                <a:latin typeface="Gill Sans MT" pitchFamily="34" charset="0"/>
              </a:rPr>
              <a:t>moral standards– thus condemning </a:t>
            </a:r>
            <a:r>
              <a:rPr lang="en-US" altLang="en-US" sz="2800" u="sng">
                <a:latin typeface="Gill Sans MT" pitchFamily="34" charset="0"/>
              </a:rPr>
              <a:t>themselves</a:t>
            </a:r>
            <a:r>
              <a:rPr lang="en-US" altLang="en-US" sz="2800">
                <a:latin typeface="Gill Sans MT" pitchFamily="34" charset="0"/>
              </a:rPr>
              <a:t> (Rom. 2:14-16). </a:t>
            </a:r>
          </a:p>
          <a:p>
            <a:pPr eaLnBrk="1" hangingPunct="1"/>
            <a:r>
              <a:rPr lang="en-US" altLang="en-US" sz="2800">
                <a:latin typeface="Gill Sans MT" pitchFamily="34" charset="0"/>
              </a:rPr>
              <a:t>Everyone comes into this world condemned by Adam’s sin (Romans 5:18).  Each of us also sins individually and sin results in spiritual death (Romans 3:23; 6:23).  Forgiveness comes by repentance and faith in Christ (Acts 2:38; 10:43; Romans 10:9-10).  Forgiveness doesn’t come automatically by Christ’s death, or by baptism.</a:t>
            </a:r>
          </a:p>
          <a:p>
            <a:pPr lvl="1" eaLnBrk="1" hangingPunct="1">
              <a:buFont typeface="Wingdings" pitchFamily="2" charset="2"/>
              <a:buChar char="§"/>
            </a:pPr>
            <a:r>
              <a:rPr lang="en-US" altLang="en-US" sz="2400">
                <a:latin typeface="Gill Sans MT" pitchFamily="34" charset="0"/>
              </a:rPr>
              <a:t>If even one of the parents is a Christian, his or her child is “holy” or set apart (1 Corinthians 7:14).</a:t>
            </a:r>
          </a:p>
          <a:p>
            <a:pPr eaLnBrk="1" hangingPunct="1"/>
            <a:endParaRPr lang="en-US" altLang="en-US" sz="2800">
              <a:latin typeface="Gill Sans MT" pitchFamily="34" charset="0"/>
            </a:endParaRPr>
          </a:p>
          <a:p>
            <a:pPr eaLnBrk="1" hangingPunct="1">
              <a:buFontTx/>
              <a:buNone/>
            </a:pPr>
            <a:endParaRPr lang="en-US" altLang="en-US" sz="2800">
              <a:latin typeface="Tahoma" pitchFamily="34" charset="0"/>
            </a:endParaRPr>
          </a:p>
        </p:txBody>
      </p:sp>
    </p:spTree>
  </p:cSld>
  <p:clrMapOvr>
    <a:masterClrMapping/>
  </p:clrMapOvr>
  <p:transition>
    <p:strips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title"/>
          </p:nvPr>
        </p:nvSpPr>
        <p:spPr/>
        <p:txBody>
          <a:bodyPr/>
          <a:lstStyle/>
          <a:p>
            <a:pPr eaLnBrk="1" hangingPunct="1"/>
            <a:r>
              <a:rPr lang="en-US" altLang="en-US"/>
              <a:t>Missionary, come home?</a:t>
            </a:r>
          </a:p>
        </p:txBody>
      </p:sp>
      <p:pic>
        <p:nvPicPr>
          <p:cNvPr id="64515" name="Picture 4" descr="man w drum"/>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7010400" y="2132014"/>
            <a:ext cx="2566988" cy="3887787"/>
          </a:xfrm>
          <a:noFill/>
        </p:spPr>
      </p:pic>
      <p:sp>
        <p:nvSpPr>
          <p:cNvPr id="64516" name="Rectangle 3"/>
          <p:cNvSpPr>
            <a:spLocks noGrp="1" noChangeArrowheads="1"/>
          </p:cNvSpPr>
          <p:nvPr>
            <p:ph type="body" sz="half" idx="4294967295"/>
          </p:nvPr>
        </p:nvSpPr>
        <p:spPr>
          <a:xfrm>
            <a:off x="1524000" y="1981200"/>
            <a:ext cx="4876800" cy="4572000"/>
          </a:xfrm>
        </p:spPr>
        <p:txBody>
          <a:bodyPr/>
          <a:lstStyle/>
          <a:p>
            <a:pPr eaLnBrk="1" hangingPunct="1">
              <a:buFontTx/>
              <a:buNone/>
            </a:pPr>
            <a:r>
              <a:rPr lang="en-US" altLang="en-US" sz="2800" b="1">
                <a:latin typeface="Gill Sans MT" pitchFamily="34" charset="0"/>
              </a:rPr>
              <a:t>   If all are saved who </a:t>
            </a:r>
            <a:r>
              <a:rPr lang="en-US" altLang="en-US" sz="2800" b="1" u="sng">
                <a:latin typeface="Gill Sans MT" pitchFamily="34" charset="0"/>
              </a:rPr>
              <a:t>don’t</a:t>
            </a:r>
            <a:r>
              <a:rPr lang="en-US" altLang="en-US" sz="2800" b="1">
                <a:latin typeface="Gill Sans MT" pitchFamily="34" charset="0"/>
              </a:rPr>
              <a:t> hear of Christ, the best strategy is to immediately withdraw </a:t>
            </a:r>
            <a:r>
              <a:rPr lang="en-US" altLang="en-US" sz="2800" b="1" u="sng">
                <a:latin typeface="Gill Sans MT" pitchFamily="34" charset="0"/>
              </a:rPr>
              <a:t>all</a:t>
            </a:r>
            <a:r>
              <a:rPr lang="en-US" altLang="en-US" sz="2800" b="1">
                <a:latin typeface="Gill Sans MT" pitchFamily="34" charset="0"/>
              </a:rPr>
              <a:t> missionaries, so that all will be saved </a:t>
            </a:r>
          </a:p>
          <a:p>
            <a:pPr eaLnBrk="1" hangingPunct="1">
              <a:buFontTx/>
              <a:buNone/>
            </a:pPr>
            <a:r>
              <a:rPr lang="en-US" altLang="en-US" sz="2800" b="1">
                <a:latin typeface="Gill Sans MT" pitchFamily="34" charset="0"/>
              </a:rPr>
              <a:t>		D. James Kennedy</a:t>
            </a:r>
          </a:p>
          <a:p>
            <a:pPr eaLnBrk="1" hangingPunct="1"/>
            <a:endParaRPr lang="en-US" altLang="en-US" sz="2800">
              <a:latin typeface="Gill Sans MT" pitchFamily="34" charset="0"/>
            </a:endParaRP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2476500" y="2209800"/>
            <a:ext cx="7239000" cy="2438400"/>
          </a:xfrm>
        </p:spPr>
        <p:txBody>
          <a:bodyPr/>
          <a:lstStyle/>
          <a:p>
            <a:pPr eaLnBrk="1" hangingPunct="1"/>
            <a:r>
              <a:rPr lang="en-US" altLang="en-US" dirty="0"/>
              <a:t>Cultural hindrances to fielding African American missionaries</a:t>
            </a: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1524000" y="228600"/>
            <a:ext cx="8991600" cy="1143000"/>
          </a:xfrm>
        </p:spPr>
        <p:txBody>
          <a:bodyPr/>
          <a:lstStyle/>
          <a:p>
            <a:pPr eaLnBrk="1" hangingPunct="1"/>
            <a:r>
              <a:rPr lang="en-US" altLang="en-US">
                <a:latin typeface="Gill Sans MT" pitchFamily="34" charset="0"/>
              </a:rPr>
              <a:t>African Americans have had to focus upon survival, then security</a:t>
            </a:r>
            <a:endParaRPr lang="en-US" altLang="en-US" u="sng">
              <a:solidFill>
                <a:srgbClr val="CC0000"/>
              </a:solidFill>
              <a:latin typeface="Gill Sans MT" pitchFamily="34" charset="0"/>
            </a:endParaRPr>
          </a:p>
        </p:txBody>
      </p:sp>
      <p:sp>
        <p:nvSpPr>
          <p:cNvPr id="259075" name="Rectangle 3"/>
          <p:cNvSpPr>
            <a:spLocks noGrp="1" noChangeArrowheads="1"/>
          </p:cNvSpPr>
          <p:nvPr>
            <p:ph type="body" sz="half" idx="1"/>
          </p:nvPr>
        </p:nvSpPr>
        <p:spPr>
          <a:xfrm>
            <a:off x="1905000" y="1981200"/>
            <a:ext cx="8077200" cy="4419600"/>
          </a:xfrm>
        </p:spPr>
        <p:txBody>
          <a:bodyPr/>
          <a:lstStyle/>
          <a:p>
            <a:pPr eaLnBrk="1" hangingPunct="1"/>
            <a:endParaRPr lang="en-US" altLang="en-US" sz="2800">
              <a:latin typeface="Tahoma" pitchFamily="34" charset="0"/>
            </a:endParaRPr>
          </a:p>
          <a:p>
            <a:pPr lvl="1" eaLnBrk="1" hangingPunct="1">
              <a:buFont typeface="Monotype Sorts" pitchFamily="2" charset="2"/>
              <a:buNone/>
            </a:pPr>
            <a:endParaRPr lang="en-US" altLang="en-US" sz="2400">
              <a:latin typeface="Tahoma" pitchFamily="34" charset="0"/>
            </a:endParaRPr>
          </a:p>
          <a:p>
            <a:pPr eaLnBrk="1" hangingPunct="1"/>
            <a:endParaRPr lang="en-US" altLang="en-US" sz="2800">
              <a:latin typeface="Tahoma" pitchFamily="34" charset="0"/>
            </a:endParaRPr>
          </a:p>
          <a:p>
            <a:pPr eaLnBrk="1" hangingPunct="1">
              <a:buFontTx/>
              <a:buNone/>
            </a:pPr>
            <a:endParaRPr lang="en-US" altLang="en-US" sz="2800">
              <a:latin typeface="Tahoma" pitchFamily="34" charset="0"/>
            </a:endParaRPr>
          </a:p>
        </p:txBody>
      </p:sp>
      <p:sp>
        <p:nvSpPr>
          <p:cNvPr id="66564" name="Text Box 6"/>
          <p:cNvSpPr txBox="1">
            <a:spLocks noChangeArrowheads="1"/>
          </p:cNvSpPr>
          <p:nvPr/>
        </p:nvSpPr>
        <p:spPr bwMode="auto">
          <a:xfrm>
            <a:off x="1858963" y="1676401"/>
            <a:ext cx="85344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pPr>
            <a:r>
              <a:rPr lang="en-US" altLang="en-US" sz="2400"/>
              <a:t> Very understandably, the first need of the African American church has been to care for their enslaved, then emancipated members. The Church had to care for her flock during “Jim Crow” oppression.</a:t>
            </a:r>
          </a:p>
          <a:p>
            <a:pPr eaLnBrk="1" hangingPunct="1">
              <a:spcBef>
                <a:spcPct val="50000"/>
              </a:spcBef>
            </a:pPr>
            <a:r>
              <a:rPr lang="en-US" altLang="en-US" sz="2400"/>
              <a:t>The Church has had to care for those disadvantaged, compared with the majority.</a:t>
            </a:r>
          </a:p>
          <a:p>
            <a:pPr eaLnBrk="1" hangingPunct="1">
              <a:spcBef>
                <a:spcPct val="50000"/>
              </a:spcBef>
            </a:pPr>
            <a:r>
              <a:rPr lang="en-US" altLang="en-US" sz="2400"/>
              <a:t>With the severe breakdown of the black family, and other devastating social and health problems, it has become almost second nature to assume that “We are the needy.” Why try to solve the problems of other people groups?</a:t>
            </a:r>
          </a:p>
          <a:p>
            <a:pPr eaLnBrk="1" hangingPunct="1">
              <a:spcBef>
                <a:spcPct val="50000"/>
              </a:spcBef>
            </a:pPr>
            <a:r>
              <a:rPr lang="en-US" altLang="en-US" sz="2400"/>
              <a:t>The problem with this thinking is that Christ has commanded His people to share their salvation with others.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9074"/>
                                        </p:tgtEl>
                                        <p:attrNameLst>
                                          <p:attrName>style.visibility</p:attrName>
                                        </p:attrNameLst>
                                      </p:cBhvr>
                                      <p:to>
                                        <p:strVal val="visible"/>
                                      </p:to>
                                    </p:set>
                                    <p:animEffect transition="in" filter="fade">
                                      <p:cBhvr>
                                        <p:cTn id="7" dur="2000"/>
                                        <p:tgtEl>
                                          <p:spTgt spid="259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259075">
                                            <p:txEl>
                                              <p:pRg st="0" end="0"/>
                                            </p:txEl>
                                          </p:spTgt>
                                        </p:tgtEl>
                                        <p:attrNameLst>
                                          <p:attrName>style.visibility</p:attrName>
                                        </p:attrNameLst>
                                      </p:cBhvr>
                                      <p:to>
                                        <p:strVal val="visible"/>
                                      </p:to>
                                    </p:set>
                                    <p:animEffect transition="in" filter="fade">
                                      <p:cBhvr>
                                        <p:cTn id="12" dur="2000"/>
                                        <p:tgtEl>
                                          <p:spTgt spid="259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p:bldP spid="25907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2971800" y="228600"/>
            <a:ext cx="7543800" cy="1143000"/>
          </a:xfrm>
        </p:spPr>
        <p:txBody>
          <a:bodyPr/>
          <a:lstStyle/>
          <a:p>
            <a:pPr eaLnBrk="1" hangingPunct="1"/>
            <a:r>
              <a:rPr lang="en-US" altLang="en-US">
                <a:latin typeface="Gill Sans MT" pitchFamily="34" charset="0"/>
              </a:rPr>
              <a:t>Do We </a:t>
            </a:r>
            <a:r>
              <a:rPr lang="en-US" altLang="en-US">
                <a:solidFill>
                  <a:srgbClr val="CC0000"/>
                </a:solidFill>
                <a:latin typeface="Gill Sans MT" pitchFamily="34" charset="0"/>
              </a:rPr>
              <a:t>CARE</a:t>
            </a:r>
            <a:r>
              <a:rPr lang="en-US" altLang="en-US">
                <a:latin typeface="Gill Sans MT" pitchFamily="34" charset="0"/>
              </a:rPr>
              <a:t> that Pagans are </a:t>
            </a:r>
            <a:r>
              <a:rPr lang="en-US" altLang="en-US">
                <a:solidFill>
                  <a:srgbClr val="CC0000"/>
                </a:solidFill>
                <a:latin typeface="Gill Sans MT" pitchFamily="34" charset="0"/>
              </a:rPr>
              <a:t>REALLY</a:t>
            </a:r>
            <a:r>
              <a:rPr lang="en-US" altLang="en-US">
                <a:latin typeface="Gill Sans MT" pitchFamily="34" charset="0"/>
              </a:rPr>
              <a:t> Lost?</a:t>
            </a:r>
            <a:endParaRPr lang="en-US" altLang="en-US" u="sng">
              <a:solidFill>
                <a:srgbClr val="CC0000"/>
              </a:solidFill>
              <a:latin typeface="Gill Sans MT" pitchFamily="34" charset="0"/>
            </a:endParaRPr>
          </a:p>
        </p:txBody>
      </p:sp>
      <p:sp>
        <p:nvSpPr>
          <p:cNvPr id="259075" name="Rectangle 3"/>
          <p:cNvSpPr>
            <a:spLocks noGrp="1" noChangeArrowheads="1"/>
          </p:cNvSpPr>
          <p:nvPr>
            <p:ph type="body" sz="half" idx="1"/>
          </p:nvPr>
        </p:nvSpPr>
        <p:spPr>
          <a:xfrm>
            <a:off x="1905000" y="1981200"/>
            <a:ext cx="8077200" cy="4419600"/>
          </a:xfrm>
        </p:spPr>
        <p:txBody>
          <a:bodyPr/>
          <a:lstStyle/>
          <a:p>
            <a:pPr eaLnBrk="1" hangingPunct="1"/>
            <a:endParaRPr lang="en-US" altLang="en-US" sz="2800">
              <a:latin typeface="Tahoma" pitchFamily="34" charset="0"/>
            </a:endParaRPr>
          </a:p>
          <a:p>
            <a:pPr lvl="1" eaLnBrk="1" hangingPunct="1">
              <a:buFont typeface="Monotype Sorts" pitchFamily="2" charset="2"/>
              <a:buNone/>
            </a:pPr>
            <a:endParaRPr lang="en-US" altLang="en-US" sz="2400">
              <a:latin typeface="Tahoma" pitchFamily="34" charset="0"/>
            </a:endParaRPr>
          </a:p>
          <a:p>
            <a:pPr eaLnBrk="1" hangingPunct="1"/>
            <a:endParaRPr lang="en-US" altLang="en-US" sz="2800">
              <a:latin typeface="Tahoma" pitchFamily="34" charset="0"/>
            </a:endParaRPr>
          </a:p>
          <a:p>
            <a:pPr eaLnBrk="1" hangingPunct="1">
              <a:buFontTx/>
              <a:buNone/>
            </a:pPr>
            <a:endParaRPr lang="en-US" altLang="en-US" sz="2800">
              <a:latin typeface="Tahoma" pitchFamily="34" charset="0"/>
            </a:endParaRPr>
          </a:p>
        </p:txBody>
      </p:sp>
      <p:sp>
        <p:nvSpPr>
          <p:cNvPr id="67588" name="Text Box 6"/>
          <p:cNvSpPr txBox="1">
            <a:spLocks noChangeArrowheads="1"/>
          </p:cNvSpPr>
          <p:nvPr/>
        </p:nvSpPr>
        <p:spPr bwMode="auto">
          <a:xfrm>
            <a:off x="1800225" y="1752601"/>
            <a:ext cx="85344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pPr>
            <a:r>
              <a:rPr lang="en-US" altLang="en-US" sz="2000"/>
              <a:t> The people of Judah were disobedient to God, but thought that as long as they focused upon the Temple, God would not destroy it or them. They said, “We are delivered!” (Jer. 7:10). They were wrong. They should have repented (7:3).</a:t>
            </a:r>
          </a:p>
          <a:p>
            <a:pPr eaLnBrk="1" hangingPunct="1">
              <a:spcBef>
                <a:spcPct val="50000"/>
              </a:spcBef>
            </a:pPr>
            <a:r>
              <a:rPr lang="en-US" altLang="en-US" sz="2000"/>
              <a:t> African American churches magnify the worship service and each week proclaim God’s deliverance. “Our God is able!” “He is a “Way-maker!”— “He’s an on-time God!”</a:t>
            </a:r>
          </a:p>
          <a:p>
            <a:pPr eaLnBrk="1" hangingPunct="1">
              <a:spcBef>
                <a:spcPct val="50000"/>
              </a:spcBef>
            </a:pPr>
            <a:r>
              <a:rPr lang="en-US" altLang="en-US" sz="2000"/>
              <a:t> Isn’t God also interested in making a way for those who haven’t yet heard of Christ? Are we interested only in a way being made for us? If God delivered us, why can’t He use US to deliver others?</a:t>
            </a:r>
          </a:p>
          <a:p>
            <a:pPr eaLnBrk="1" hangingPunct="1">
              <a:spcBef>
                <a:spcPct val="50000"/>
              </a:spcBef>
            </a:pPr>
            <a:r>
              <a:rPr lang="en-US" altLang="en-US" sz="2000"/>
              <a:t>We want justice for ourselves. Is it just for us to have the Gospel,  and do nothing to enable others to hear the Gospel?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9074"/>
                                        </p:tgtEl>
                                        <p:attrNameLst>
                                          <p:attrName>style.visibility</p:attrName>
                                        </p:attrNameLst>
                                      </p:cBhvr>
                                      <p:to>
                                        <p:strVal val="visible"/>
                                      </p:to>
                                    </p:set>
                                    <p:animEffect transition="in" filter="fade">
                                      <p:cBhvr>
                                        <p:cTn id="7" dur="2000"/>
                                        <p:tgtEl>
                                          <p:spTgt spid="259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259075">
                                            <p:txEl>
                                              <p:pRg st="0" end="0"/>
                                            </p:txEl>
                                          </p:spTgt>
                                        </p:tgtEl>
                                        <p:attrNameLst>
                                          <p:attrName>style.visibility</p:attrName>
                                        </p:attrNameLst>
                                      </p:cBhvr>
                                      <p:to>
                                        <p:strVal val="visible"/>
                                      </p:to>
                                    </p:set>
                                    <p:animEffect transition="in" filter="fade">
                                      <p:cBhvr>
                                        <p:cTn id="12" dur="2000"/>
                                        <p:tgtEl>
                                          <p:spTgt spid="259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p:bldP spid="259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0962" name="Title 1"/>
          <p:cNvSpPr>
            <a:spLocks noGrp="1"/>
          </p:cNvSpPr>
          <p:nvPr>
            <p:ph type="ctrTitle"/>
          </p:nvPr>
        </p:nvSpPr>
        <p:spPr>
          <a:xfrm>
            <a:off x="609600" y="3429000"/>
            <a:ext cx="6019800" cy="2590800"/>
          </a:xfrm>
        </p:spPr>
        <p:txBody>
          <a:bodyPr/>
          <a:lstStyle/>
          <a:p>
            <a:r>
              <a:rPr lang="en-US" altLang="en-US" sz="6000" dirty="0"/>
              <a:t>What is Christian Missions?</a:t>
            </a: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sz="half" idx="1"/>
          </p:nvPr>
        </p:nvSpPr>
        <p:spPr>
          <a:xfrm>
            <a:off x="1524000" y="1981200"/>
            <a:ext cx="8915400" cy="4876800"/>
          </a:xfrm>
        </p:spPr>
        <p:txBody>
          <a:bodyPr/>
          <a:lstStyle/>
          <a:p>
            <a:pPr eaLnBrk="1" hangingPunct="1"/>
            <a:endParaRPr lang="en-US" altLang="en-US" sz="2800">
              <a:latin typeface="Tahoma" pitchFamily="34" charset="0"/>
            </a:endParaRPr>
          </a:p>
          <a:p>
            <a:pPr lvl="1" eaLnBrk="1" hangingPunct="1">
              <a:buFont typeface="Monotype Sorts" pitchFamily="2" charset="2"/>
              <a:buNone/>
            </a:pPr>
            <a:endParaRPr lang="en-US" altLang="en-US" sz="2400">
              <a:latin typeface="Tahoma" pitchFamily="34" charset="0"/>
            </a:endParaRPr>
          </a:p>
          <a:p>
            <a:pPr eaLnBrk="1" hangingPunct="1"/>
            <a:endParaRPr lang="en-US" altLang="en-US" sz="2800">
              <a:latin typeface="Tahoma" pitchFamily="34" charset="0"/>
            </a:endParaRPr>
          </a:p>
          <a:p>
            <a:pPr eaLnBrk="1" hangingPunct="1">
              <a:buFontTx/>
              <a:buNone/>
            </a:pPr>
            <a:endParaRPr lang="en-US" altLang="en-US" sz="2800">
              <a:latin typeface="Tahoma" pitchFamily="34" charset="0"/>
            </a:endParaRPr>
          </a:p>
        </p:txBody>
      </p:sp>
      <p:sp>
        <p:nvSpPr>
          <p:cNvPr id="68611" name="Text Box 4"/>
          <p:cNvSpPr txBox="1">
            <a:spLocks noChangeArrowheads="1"/>
          </p:cNvSpPr>
          <p:nvPr/>
        </p:nvSpPr>
        <p:spPr bwMode="auto">
          <a:xfrm>
            <a:off x="1752600" y="1752601"/>
            <a:ext cx="85344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pPr>
            <a:r>
              <a:rPr lang="en-US" altLang="en-US" sz="2000"/>
              <a:t> Many are “doing church” while disobedient to the command to go with the gospel (Matt. 28:18-20). Some appear to think that if we have CHURCH, we can forget any consequences for keeping the Gospel among our own people.  “God woke us up this morning,” but do we ask about those He didn’t wake up? </a:t>
            </a:r>
          </a:p>
          <a:p>
            <a:pPr eaLnBrk="1" hangingPunct="1">
              <a:spcBef>
                <a:spcPct val="50000"/>
              </a:spcBef>
            </a:pPr>
            <a:r>
              <a:rPr lang="en-US" altLang="en-US" sz="2000"/>
              <a:t> In fact, God didn’t wake up about 42,000 this morning who have NEVER HEARD of Jesus Christ.  Does this disturb our worship or sleep?  Global missions are usually neglected in the pulpit,  and the fulltime cross cultural missionary is an almost invisible church vocation.  </a:t>
            </a:r>
          </a:p>
          <a:p>
            <a:pPr eaLnBrk="1" hangingPunct="1">
              <a:spcBef>
                <a:spcPct val="50000"/>
              </a:spcBef>
            </a:pPr>
            <a:r>
              <a:rPr lang="en-US" altLang="en-US" sz="2000"/>
              <a:t> We must reform our actions. Having church doesn’t remove responsibility for the nations.  Religion is satisfied with security, staying in the Temple, and having church.  God isn’t.</a:t>
            </a:r>
          </a:p>
        </p:txBody>
      </p:sp>
      <p:sp>
        <p:nvSpPr>
          <p:cNvPr id="6" name="Rectangle 2"/>
          <p:cNvSpPr>
            <a:spLocks noGrp="1" noChangeArrowheads="1"/>
          </p:cNvSpPr>
          <p:nvPr>
            <p:ph type="title"/>
          </p:nvPr>
        </p:nvSpPr>
        <p:spPr>
          <a:xfrm>
            <a:off x="2971800" y="228600"/>
            <a:ext cx="7543800" cy="1143000"/>
          </a:xfrm>
        </p:spPr>
        <p:txBody>
          <a:bodyPr/>
          <a:lstStyle/>
          <a:p>
            <a:pPr eaLnBrk="1" hangingPunct="1"/>
            <a:r>
              <a:rPr lang="en-US" altLang="en-US">
                <a:latin typeface="Gill Sans MT" pitchFamily="34" charset="0"/>
              </a:rPr>
              <a:t>Do We </a:t>
            </a:r>
            <a:r>
              <a:rPr lang="en-US" altLang="en-US">
                <a:solidFill>
                  <a:srgbClr val="CC0000"/>
                </a:solidFill>
                <a:latin typeface="Gill Sans MT" pitchFamily="34" charset="0"/>
              </a:rPr>
              <a:t>CARE</a:t>
            </a:r>
            <a:r>
              <a:rPr lang="en-US" altLang="en-US">
                <a:latin typeface="Gill Sans MT" pitchFamily="34" charset="0"/>
              </a:rPr>
              <a:t> that Pagans are </a:t>
            </a:r>
            <a:r>
              <a:rPr lang="en-US" altLang="en-US">
                <a:solidFill>
                  <a:srgbClr val="CC0000"/>
                </a:solidFill>
                <a:latin typeface="Gill Sans MT" pitchFamily="34" charset="0"/>
              </a:rPr>
              <a:t>REALLY</a:t>
            </a:r>
            <a:r>
              <a:rPr lang="en-US" altLang="en-US">
                <a:latin typeface="Gill Sans MT" pitchFamily="34" charset="0"/>
              </a:rPr>
              <a:t> Lost?</a:t>
            </a:r>
            <a:endParaRPr lang="en-US" altLang="en-US" u="sng">
              <a:solidFill>
                <a:srgbClr val="CC0000"/>
              </a:solidFill>
              <a:latin typeface="Gill Sans MT" pitchFamily="34"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667000" y="228600"/>
            <a:ext cx="7772400" cy="1295400"/>
          </a:xfrm>
        </p:spPr>
        <p:txBody>
          <a:bodyPr/>
          <a:lstStyle/>
          <a:p>
            <a:pPr eaLnBrk="1" hangingPunct="1"/>
            <a:r>
              <a:rPr lang="en-US" altLang="en-US">
                <a:latin typeface="Gill Sans MT" pitchFamily="34" charset="0"/>
              </a:rPr>
              <a:t>Is a slamming choir more important than missions?</a:t>
            </a:r>
          </a:p>
        </p:txBody>
      </p:sp>
      <p:sp>
        <p:nvSpPr>
          <p:cNvPr id="69635" name="Rectangle 3"/>
          <p:cNvSpPr>
            <a:spLocks noGrp="1" noChangeArrowheads="1"/>
          </p:cNvSpPr>
          <p:nvPr>
            <p:ph type="body" sz="half" idx="1"/>
          </p:nvPr>
        </p:nvSpPr>
        <p:spPr>
          <a:xfrm>
            <a:off x="1752600" y="1676400"/>
            <a:ext cx="4724400" cy="4876800"/>
          </a:xfrm>
        </p:spPr>
        <p:txBody>
          <a:bodyPr/>
          <a:lstStyle/>
          <a:p>
            <a:pPr eaLnBrk="1" hangingPunct="1"/>
            <a:r>
              <a:rPr lang="en-US" altLang="en-US" sz="2800">
                <a:latin typeface="Gill Sans MT" pitchFamily="34" charset="0"/>
              </a:rPr>
              <a:t>Which has higher priority in your church—the choir or global missions?</a:t>
            </a:r>
          </a:p>
          <a:p>
            <a:pPr eaLnBrk="1" hangingPunct="1"/>
            <a:r>
              <a:rPr lang="en-US" altLang="en-US" sz="2800">
                <a:latin typeface="Gill Sans MT" pitchFamily="34" charset="0"/>
              </a:rPr>
              <a:t>Whites sometimes think that if they </a:t>
            </a:r>
            <a:r>
              <a:rPr lang="en-US" altLang="en-US" sz="2800" i="1">
                <a:latin typeface="Gill Sans MT" pitchFamily="34" charset="0"/>
              </a:rPr>
              <a:t>say</a:t>
            </a:r>
            <a:r>
              <a:rPr lang="en-US" altLang="en-US" sz="2800">
                <a:latin typeface="Gill Sans MT" pitchFamily="34" charset="0"/>
              </a:rPr>
              <a:t> something needs to be done, they are off the hook.</a:t>
            </a:r>
          </a:p>
          <a:p>
            <a:pPr eaLnBrk="1" hangingPunct="1"/>
            <a:r>
              <a:rPr lang="en-US" altLang="en-US" sz="2800">
                <a:latin typeface="Gill Sans MT" pitchFamily="34" charset="0"/>
              </a:rPr>
              <a:t>If our black choir </a:t>
            </a:r>
            <a:r>
              <a:rPr lang="en-US" altLang="en-US" sz="2800" i="1">
                <a:latin typeface="Gill Sans MT" pitchFamily="34" charset="0"/>
              </a:rPr>
              <a:t>sings</a:t>
            </a:r>
            <a:r>
              <a:rPr lang="en-US" altLang="en-US" sz="2800">
                <a:latin typeface="Gill Sans MT" pitchFamily="34" charset="0"/>
              </a:rPr>
              <a:t> “Send the Light!” is the church off the hook? </a:t>
            </a:r>
          </a:p>
        </p:txBody>
      </p:sp>
      <p:pic>
        <p:nvPicPr>
          <p:cNvPr id="69636" name="Picture 4" descr="ofbj4bzm[1]"/>
          <p:cNvPicPr>
            <a:picLocks noGrp="1" noChangeAspect="1" noChangeArrowheads="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6781800" y="1905001"/>
            <a:ext cx="3848100" cy="3522663"/>
          </a:xfrm>
          <a:noFill/>
        </p:spPr>
      </p:pic>
    </p:spTree>
  </p:cSld>
  <p:clrMapOvr>
    <a:masterClrMapping/>
  </p:clrMapOvr>
  <p:transition>
    <p:strips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971800" y="228600"/>
            <a:ext cx="4876800" cy="1295400"/>
          </a:xfrm>
        </p:spPr>
        <p:txBody>
          <a:bodyPr/>
          <a:lstStyle/>
          <a:p>
            <a:pPr eaLnBrk="1" hangingPunct="1"/>
            <a:r>
              <a:rPr lang="en-US" altLang="en-US"/>
              <a:t>But what about </a:t>
            </a:r>
            <a:br>
              <a:rPr lang="en-US" altLang="en-US"/>
            </a:br>
            <a:r>
              <a:rPr lang="en-US" altLang="en-US" u="sng"/>
              <a:t>our</a:t>
            </a:r>
            <a:r>
              <a:rPr lang="en-US" altLang="en-US"/>
              <a:t> folk ?</a:t>
            </a:r>
          </a:p>
        </p:txBody>
      </p:sp>
      <p:sp>
        <p:nvSpPr>
          <p:cNvPr id="70659" name="Rectangle 3"/>
          <p:cNvSpPr>
            <a:spLocks noGrp="1" noChangeArrowheads="1"/>
          </p:cNvSpPr>
          <p:nvPr>
            <p:ph idx="1"/>
          </p:nvPr>
        </p:nvSpPr>
        <p:spPr>
          <a:xfrm>
            <a:off x="1524000" y="1905000"/>
            <a:ext cx="8686800" cy="4572000"/>
          </a:xfrm>
        </p:spPr>
        <p:txBody>
          <a:bodyPr/>
          <a:lstStyle/>
          <a:p>
            <a:pPr eaLnBrk="1" hangingPunct="1">
              <a:lnSpc>
                <a:spcPct val="80000"/>
              </a:lnSpc>
            </a:pPr>
            <a:r>
              <a:rPr lang="en-US" altLang="en-US">
                <a:latin typeface="Gill Sans MT" pitchFamily="34" charset="0"/>
              </a:rPr>
              <a:t>If you protest sending money and people overseas to evangelize and serve, because needs are great at home, do you actually evangelize and serve well in your neighborhood?</a:t>
            </a:r>
          </a:p>
          <a:p>
            <a:pPr eaLnBrk="1" hangingPunct="1">
              <a:lnSpc>
                <a:spcPct val="80000"/>
              </a:lnSpc>
            </a:pPr>
            <a:r>
              <a:rPr lang="en-US" altLang="en-US">
                <a:latin typeface="Gill Sans MT" pitchFamily="34" charset="0"/>
              </a:rPr>
              <a:t>Can God provide for global missions through your church, and still provide for local needs?</a:t>
            </a:r>
          </a:p>
          <a:p>
            <a:pPr eaLnBrk="1" hangingPunct="1">
              <a:lnSpc>
                <a:spcPct val="80000"/>
              </a:lnSpc>
            </a:pPr>
            <a:r>
              <a:rPr lang="en-US" altLang="en-US">
                <a:latin typeface="Gill Sans MT" pitchFamily="34" charset="0"/>
              </a:rPr>
              <a:t>Is God more likely to bless a church that spreads the Good News of His Son globally, or a church that, in fact, keeps Jesus to herself?</a:t>
            </a:r>
          </a:p>
          <a:p>
            <a:pPr eaLnBrk="1" hangingPunct="1">
              <a:lnSpc>
                <a:spcPct val="80000"/>
              </a:lnSpc>
            </a:pPr>
            <a:r>
              <a:rPr lang="en-US" altLang="en-US">
                <a:latin typeface="Gill Sans MT" pitchFamily="34" charset="0"/>
              </a:rPr>
              <a:t>“The light that shines the farthest shines brightest at home.” Brian Johnson</a:t>
            </a:r>
            <a:endParaRPr lang="en-US" altLang="en-US">
              <a:latin typeface="Tahoma" pitchFamily="34" charset="0"/>
            </a:endParaRPr>
          </a:p>
          <a:p>
            <a:pPr eaLnBrk="1" hangingPunct="1">
              <a:lnSpc>
                <a:spcPct val="80000"/>
              </a:lnSpc>
              <a:buFontTx/>
              <a:buNone/>
            </a:pPr>
            <a:endParaRPr lang="en-US" altLang="en-US" sz="2400">
              <a:latin typeface="Tahoma" pitchFamily="34" charset="0"/>
            </a:endParaRPr>
          </a:p>
        </p:txBody>
      </p:sp>
      <p:pic>
        <p:nvPicPr>
          <p:cNvPr id="70660" name="Picture 4" descr="j0289130.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26376" y="0"/>
            <a:ext cx="28416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2971800" y="228600"/>
            <a:ext cx="4876800" cy="1295400"/>
          </a:xfrm>
        </p:spPr>
        <p:txBody>
          <a:bodyPr/>
          <a:lstStyle/>
          <a:p>
            <a:pPr eaLnBrk="1" hangingPunct="1"/>
            <a:r>
              <a:rPr lang="en-US" altLang="en-US"/>
              <a:t>But what about </a:t>
            </a:r>
            <a:br>
              <a:rPr lang="en-US" altLang="en-US"/>
            </a:br>
            <a:r>
              <a:rPr lang="en-US" altLang="en-US" u="sng"/>
              <a:t>our</a:t>
            </a:r>
            <a:r>
              <a:rPr lang="en-US" altLang="en-US"/>
              <a:t> folk ?</a:t>
            </a:r>
          </a:p>
        </p:txBody>
      </p:sp>
      <p:sp>
        <p:nvSpPr>
          <p:cNvPr id="71683" name="Rectangle 3"/>
          <p:cNvSpPr>
            <a:spLocks noGrp="1" noChangeArrowheads="1"/>
          </p:cNvSpPr>
          <p:nvPr>
            <p:ph idx="1"/>
          </p:nvPr>
        </p:nvSpPr>
        <p:spPr>
          <a:xfrm>
            <a:off x="1524000" y="1600200"/>
            <a:ext cx="9144000" cy="5257800"/>
          </a:xfrm>
        </p:spPr>
        <p:txBody>
          <a:bodyPr/>
          <a:lstStyle/>
          <a:p>
            <a:pPr eaLnBrk="1" hangingPunct="1">
              <a:lnSpc>
                <a:spcPct val="80000"/>
              </a:lnSpc>
            </a:pPr>
            <a:r>
              <a:rPr lang="en-US" altLang="en-US">
                <a:latin typeface="Gill Sans MT" pitchFamily="34" charset="0"/>
              </a:rPr>
              <a:t>Sinners are born daily among </a:t>
            </a:r>
          </a:p>
          <a:p>
            <a:pPr eaLnBrk="1" hangingPunct="1">
              <a:lnSpc>
                <a:spcPct val="80000"/>
              </a:lnSpc>
              <a:buFontTx/>
              <a:buNone/>
            </a:pPr>
            <a:r>
              <a:rPr lang="en-US" altLang="en-US">
                <a:latin typeface="Gill Sans MT" pitchFamily="34" charset="0"/>
              </a:rPr>
              <a:t>	our own people, and yes, we do have tremendous needs in our neighborhoods.  We should try to meet them.  </a:t>
            </a:r>
          </a:p>
          <a:p>
            <a:pPr eaLnBrk="1" hangingPunct="1">
              <a:lnSpc>
                <a:spcPct val="80000"/>
              </a:lnSpc>
            </a:pPr>
            <a:r>
              <a:rPr lang="en-US" altLang="en-US">
                <a:latin typeface="Gill Sans MT" pitchFamily="34" charset="0"/>
              </a:rPr>
              <a:t>But all the ethnic churches are to partner in such a way that </a:t>
            </a:r>
            <a:r>
              <a:rPr lang="en-US" altLang="en-US" b="1">
                <a:latin typeface="Gill Sans MT" pitchFamily="34" charset="0"/>
              </a:rPr>
              <a:t>every</a:t>
            </a:r>
            <a:r>
              <a:rPr lang="en-US" altLang="en-US">
                <a:latin typeface="Gill Sans MT" pitchFamily="34" charset="0"/>
              </a:rPr>
              <a:t> ethnic group is evangelized.  Our “Jerusalem” is another Christian’s “uttermost.”  The Lord of the Harvest will ensure that every people group will have the Gospel </a:t>
            </a:r>
            <a:r>
              <a:rPr lang="en-US" altLang="en-US" u="sng">
                <a:latin typeface="Gill Sans MT" pitchFamily="34" charset="0"/>
              </a:rPr>
              <a:t>as we obey</a:t>
            </a:r>
            <a:r>
              <a:rPr lang="en-US" altLang="en-US">
                <a:latin typeface="Gill Sans MT" pitchFamily="34" charset="0"/>
              </a:rPr>
              <a:t>.</a:t>
            </a:r>
          </a:p>
          <a:p>
            <a:pPr eaLnBrk="1" hangingPunct="1">
              <a:lnSpc>
                <a:spcPct val="80000"/>
              </a:lnSpc>
            </a:pPr>
            <a:r>
              <a:rPr lang="en-US" altLang="en-US">
                <a:latin typeface="Gill Sans MT" pitchFamily="34" charset="0"/>
              </a:rPr>
              <a:t>Short-term missionaries can assist national churches and these workers return to assist home church outreach.</a:t>
            </a:r>
          </a:p>
          <a:p>
            <a:pPr eaLnBrk="1" hangingPunct="1">
              <a:lnSpc>
                <a:spcPct val="80000"/>
              </a:lnSpc>
              <a:buFontTx/>
              <a:buNone/>
            </a:pPr>
            <a:endParaRPr lang="en-US" altLang="en-US">
              <a:latin typeface="Tahoma" pitchFamily="34" charset="0"/>
            </a:endParaRPr>
          </a:p>
          <a:p>
            <a:pPr eaLnBrk="1" hangingPunct="1">
              <a:lnSpc>
                <a:spcPct val="80000"/>
              </a:lnSpc>
              <a:buFontTx/>
              <a:buNone/>
            </a:pPr>
            <a:endParaRPr lang="en-US" altLang="en-US" sz="2400">
              <a:latin typeface="Tahoma" pitchFamily="34" charset="0"/>
            </a:endParaRPr>
          </a:p>
        </p:txBody>
      </p:sp>
      <p:pic>
        <p:nvPicPr>
          <p:cNvPr id="71684" name="Picture 4" descr="j0289130.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97776" y="0"/>
            <a:ext cx="30702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895600" y="228600"/>
            <a:ext cx="7772400" cy="1143000"/>
          </a:xfrm>
        </p:spPr>
        <p:txBody>
          <a:bodyPr/>
          <a:lstStyle/>
          <a:p>
            <a:pPr eaLnBrk="1" hangingPunct="1"/>
            <a:r>
              <a:rPr lang="en-US" altLang="en-US">
                <a:latin typeface="Gill Sans MT" pitchFamily="34" charset="0"/>
              </a:rPr>
              <a:t>Missions as vacation ?</a:t>
            </a:r>
          </a:p>
        </p:txBody>
      </p:sp>
      <p:sp>
        <p:nvSpPr>
          <p:cNvPr id="72707" name="Rectangle 3"/>
          <p:cNvSpPr>
            <a:spLocks noGrp="1" noChangeArrowheads="1"/>
          </p:cNvSpPr>
          <p:nvPr>
            <p:ph idx="1"/>
          </p:nvPr>
        </p:nvSpPr>
        <p:spPr>
          <a:xfrm>
            <a:off x="1524000" y="1676400"/>
            <a:ext cx="9144000" cy="5181600"/>
          </a:xfrm>
        </p:spPr>
        <p:txBody>
          <a:bodyPr/>
          <a:lstStyle/>
          <a:p>
            <a:pPr eaLnBrk="1" hangingPunct="1">
              <a:lnSpc>
                <a:spcPct val="90000"/>
              </a:lnSpc>
            </a:pPr>
            <a:r>
              <a:rPr lang="en-US" altLang="en-US">
                <a:latin typeface="Gill Sans MT" pitchFamily="34" charset="0"/>
              </a:rPr>
              <a:t>A church of 25,000 planned a trip to Kenya in July 2003 to see their bishop “preach to the masses.”</a:t>
            </a:r>
          </a:p>
          <a:p>
            <a:pPr eaLnBrk="1" hangingPunct="1">
              <a:lnSpc>
                <a:spcPct val="90000"/>
              </a:lnSpc>
            </a:pPr>
            <a:r>
              <a:rPr lang="en-US" altLang="en-US">
                <a:latin typeface="Gill Sans MT" pitchFamily="34" charset="0"/>
              </a:rPr>
              <a:t>Members were to stay in 5-star hotels, eat at gourmet restaurants, fly in hot-air balloons and go on safari. They were also to visit their missionaries, at extra charge. They would spend more in one night at one of the hotels than they would spend on one of their missionaries in four years. At the crusade they would attend workshops. They would go to consume and enjoy—instead of to serve—encouraged by their own church to do so.</a:t>
            </a:r>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3581400" y="228600"/>
            <a:ext cx="7086600" cy="1646238"/>
          </a:xfrm>
        </p:spPr>
        <p:txBody>
          <a:bodyPr/>
          <a:lstStyle/>
          <a:p>
            <a:r>
              <a:rPr lang="en-US" altLang="en-US"/>
              <a:t>Missions hindered by proliferating churches</a:t>
            </a:r>
          </a:p>
        </p:txBody>
      </p:sp>
      <p:sp>
        <p:nvSpPr>
          <p:cNvPr id="73731" name="Content Placeholder 2"/>
          <p:cNvSpPr>
            <a:spLocks noGrp="1"/>
          </p:cNvSpPr>
          <p:nvPr>
            <p:ph idx="1"/>
          </p:nvPr>
        </p:nvSpPr>
        <p:spPr>
          <a:xfrm>
            <a:off x="2286000" y="1676400"/>
            <a:ext cx="8382000" cy="5181600"/>
          </a:xfrm>
        </p:spPr>
        <p:txBody>
          <a:bodyPr/>
          <a:lstStyle/>
          <a:p>
            <a:r>
              <a:rPr lang="en-US" altLang="en-US"/>
              <a:t>The missionary vocation is generally so obscured in the AFRAM church that AFRAM evangelists focus upon planting (stacking) churches in black communities already over-saturated with churches.</a:t>
            </a:r>
          </a:p>
          <a:p>
            <a:pPr lvl="1"/>
            <a:r>
              <a:rPr lang="en-US" altLang="en-US"/>
              <a:t>Each requires a building, PA system, bus and support of the pastor, etc.</a:t>
            </a:r>
          </a:p>
          <a:p>
            <a:pPr lvl="1"/>
            <a:r>
              <a:rPr lang="en-US" altLang="en-US"/>
              <a:t>Some “new wine skins” are needed. But there are peoples that are no more than .1% Christians. Why not  go and plant there?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1752600" y="228600"/>
            <a:ext cx="8915400" cy="1646238"/>
          </a:xfrm>
        </p:spPr>
        <p:txBody>
          <a:bodyPr/>
          <a:lstStyle/>
          <a:p>
            <a:r>
              <a:rPr lang="en-US" altLang="en-US" dirty="0"/>
              <a:t>Missions is hindered by pastors without a global vision</a:t>
            </a:r>
          </a:p>
        </p:txBody>
      </p:sp>
      <p:sp>
        <p:nvSpPr>
          <p:cNvPr id="74755" name="Content Placeholder 2"/>
          <p:cNvSpPr>
            <a:spLocks noGrp="1"/>
          </p:cNvSpPr>
          <p:nvPr>
            <p:ph idx="1"/>
          </p:nvPr>
        </p:nvSpPr>
        <p:spPr>
          <a:xfrm>
            <a:off x="2743200" y="2362200"/>
            <a:ext cx="7924800" cy="4495800"/>
          </a:xfrm>
        </p:spPr>
        <p:txBody>
          <a:bodyPr/>
          <a:lstStyle/>
          <a:p>
            <a:r>
              <a:rPr lang="en-US" altLang="en-US"/>
              <a:t>The missionary vocation is so obscured that those sensing a missionary call often end up simply assisting the pastor locally. The pastor may not know what to do with this person, and only one will preach on Sunday.</a:t>
            </a:r>
          </a:p>
          <a:p>
            <a:pPr lvl="1"/>
            <a:r>
              <a:rPr lang="en-US" altLang="en-US"/>
              <a:t>Many missionaries are sitting on the platform on Sunday mornings, instead of serving cross-culturally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1524000" y="228601"/>
            <a:ext cx="8915400" cy="1371599"/>
          </a:xfrm>
          <a:noFill/>
        </p:spPr>
        <p:txBody>
          <a:bodyPr vert="horz" wrap="square" lIns="92075" tIns="46038" rIns="92075" bIns="46038" numCol="1" anchor="b" anchorCtr="0" compatLnSpc="1">
            <a:prstTxWarp prst="textNoShape">
              <a:avLst/>
            </a:prstTxWarp>
          </a:bodyPr>
          <a:lstStyle/>
          <a:p>
            <a:r>
              <a:rPr lang="en-US" altLang="en-US" dirty="0"/>
              <a:t>Poor Missions Education </a:t>
            </a:r>
            <a:br>
              <a:rPr lang="en-US" altLang="en-US" dirty="0"/>
            </a:br>
            <a:r>
              <a:rPr lang="en-US" altLang="en-US" dirty="0"/>
              <a:t>(David Cornelius)</a:t>
            </a:r>
          </a:p>
        </p:txBody>
      </p:sp>
      <p:sp>
        <p:nvSpPr>
          <p:cNvPr id="13315" name="Rectangle 3"/>
          <p:cNvSpPr>
            <a:spLocks noGrp="1" noRot="1" noChangeArrowheads="1"/>
          </p:cNvSpPr>
          <p:nvPr>
            <p:ph sz="half" idx="1"/>
          </p:nvPr>
        </p:nvSpPr>
        <p:spPr>
          <a:xfrm>
            <a:off x="1828800" y="2286001"/>
            <a:ext cx="4343400" cy="4302125"/>
          </a:xfrm>
        </p:spPr>
        <p:txBody>
          <a:bodyPr vert="horz" wrap="square" lIns="92075" tIns="46038" rIns="92075" bIns="46038" numCol="1" anchor="t" anchorCtr="0" compatLnSpc="1">
            <a:prstTxWarp prst="textNoShape">
              <a:avLst/>
            </a:prstTxWarp>
          </a:bodyPr>
          <a:lstStyle/>
          <a:p>
            <a:pPr>
              <a:spcBef>
                <a:spcPct val="0"/>
              </a:spcBef>
              <a:spcAft>
                <a:spcPct val="50000"/>
              </a:spcAft>
            </a:pPr>
            <a:r>
              <a:rPr lang="en-US" altLang="en-US" i="1"/>
              <a:t>No Comprehensive Missions Education in Churches for All Ages</a:t>
            </a:r>
          </a:p>
          <a:p>
            <a:pPr>
              <a:spcBef>
                <a:spcPct val="0"/>
              </a:spcBef>
              <a:spcAft>
                <a:spcPct val="50000"/>
              </a:spcAft>
            </a:pPr>
            <a:r>
              <a:rPr lang="en-US" altLang="en-US" i="1"/>
              <a:t>Little Emphasis by Key Leaders</a:t>
            </a:r>
          </a:p>
          <a:p>
            <a:pPr>
              <a:spcBef>
                <a:spcPct val="0"/>
              </a:spcBef>
              <a:spcAft>
                <a:spcPct val="50000"/>
              </a:spcAft>
            </a:pPr>
            <a:r>
              <a:rPr lang="en-US" altLang="en-US" i="1"/>
              <a:t>Poor Understanding of “The Call”</a:t>
            </a:r>
          </a:p>
        </p:txBody>
      </p:sp>
      <p:sp>
        <p:nvSpPr>
          <p:cNvPr id="13316" name="Rectangle 4"/>
          <p:cNvSpPr>
            <a:spLocks noGrp="1" noRot="1" noChangeArrowheads="1"/>
          </p:cNvSpPr>
          <p:nvPr>
            <p:ph sz="half" idx="2"/>
          </p:nvPr>
        </p:nvSpPr>
        <p:spPr>
          <a:xfrm>
            <a:off x="6248400" y="1600200"/>
            <a:ext cx="4419600" cy="5029200"/>
          </a:xfrm>
        </p:spPr>
        <p:txBody>
          <a:bodyPr/>
          <a:lstStyle/>
          <a:p>
            <a:pPr>
              <a:spcBef>
                <a:spcPct val="0"/>
              </a:spcBef>
              <a:spcAft>
                <a:spcPct val="50000"/>
              </a:spcAft>
            </a:pPr>
            <a:r>
              <a:rPr lang="en-US" altLang="en-US" i="1"/>
              <a:t>Incomplete Interpretation of the Great Commission</a:t>
            </a:r>
          </a:p>
          <a:p>
            <a:pPr>
              <a:spcBef>
                <a:spcPct val="0"/>
              </a:spcBef>
              <a:spcAft>
                <a:spcPct val="50000"/>
              </a:spcAft>
            </a:pPr>
            <a:r>
              <a:rPr lang="en-US" altLang="en-US" i="1"/>
              <a:t>Few Relevant Models</a:t>
            </a:r>
          </a:p>
          <a:p>
            <a:pPr>
              <a:spcBef>
                <a:spcPct val="0"/>
              </a:spcBef>
              <a:spcAft>
                <a:spcPct val="50000"/>
              </a:spcAft>
            </a:pPr>
            <a:r>
              <a:rPr lang="en-US" altLang="en-US" i="1"/>
              <a:t>Failure to Relate </a:t>
            </a:r>
            <a:r>
              <a:rPr lang="en-US" altLang="en-US" i="1">
                <a:solidFill>
                  <a:srgbClr val="FF0000"/>
                </a:solidFill>
              </a:rPr>
              <a:t>Missions, Evangelism</a:t>
            </a:r>
            <a:r>
              <a:rPr lang="en-US" altLang="en-US" i="1"/>
              <a:t> and </a:t>
            </a:r>
            <a:r>
              <a:rPr lang="en-US" altLang="en-US" i="1">
                <a:solidFill>
                  <a:srgbClr val="FF0000"/>
                </a:solidFill>
              </a:rPr>
              <a:t>Church</a:t>
            </a:r>
            <a:r>
              <a:rPr lang="en-US" altLang="en-US" sz="2000">
                <a:solidFill>
                  <a:srgbClr val="FF0000"/>
                </a:solidFill>
              </a:rPr>
              <a:t> </a:t>
            </a:r>
            <a:r>
              <a:rPr lang="en-US" altLang="en-US" i="1">
                <a:solidFill>
                  <a:srgbClr val="FF0000"/>
                </a:solidFill>
              </a:rPr>
              <a:t>Growth</a:t>
            </a:r>
          </a:p>
          <a:p>
            <a:endParaRPr lang="en-US"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additive="base">
                                        <p:cTn id="7" dur="3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1331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ntr" presetSubtype="0" fill="hold" grpId="0" nodeType="clickEffect">
                                  <p:stCondLst>
                                    <p:cond delay="0"/>
                                  </p:stCondLst>
                                  <p:childTnLst>
                                    <p:set>
                                      <p:cBhvr>
                                        <p:cTn id="12" dur="1" fill="hold">
                                          <p:stCondLst>
                                            <p:cond delay="499"/>
                                          </p:stCondLst>
                                        </p:cTn>
                                        <p:tgtEl>
                                          <p:spTgt spid="13315">
                                            <p:txEl>
                                              <p:pRg st="0" end="0"/>
                                            </p:txEl>
                                          </p:spTgt>
                                        </p:tgtEl>
                                        <p:attrNameLst>
                                          <p:attrName>style.visibility</p:attrName>
                                        </p:attrNameLst>
                                      </p:cBhvr>
                                      <p:to>
                                        <p:strVal val="visible"/>
                                      </p:to>
                                    </p:set>
                                    <p:anim to="" calcmode="lin" valueType="num">
                                      <p:cBhvr>
                                        <p:cTn id="13" dur="1" fill="hold"/>
                                        <p:tgtEl>
                                          <p:spTgt spid="13315">
                                            <p:txEl>
                                              <p:pRg st="0" end="0"/>
                                            </p:txEl>
                                          </p:spTgt>
                                        </p:tgtEl>
                                        <p:attrNameLst>
                                          <p:attrName/>
                                        </p:attrNameLst>
                                      </p:cBhvr>
                                    </p:anim>
                                  </p:childTnLst>
                                  <p:subTnLst>
                                    <p:animClr clrSpc="rgb" dir="cw">
                                      <p:cBhvr override="childStyle">
                                        <p:cTn dur="1" fill="hold" display="0" masterRel="nextClick" afterEffect="1"/>
                                        <p:tgtEl>
                                          <p:spTgt spid="13315">
                                            <p:txEl>
                                              <p:pRg st="0" end="0"/>
                                            </p:txEl>
                                          </p:spTgt>
                                        </p:tgtEl>
                                        <p:attrNameLst>
                                          <p:attrName>ppt_c</p:attrName>
                                        </p:attrNameLst>
                                      </p:cBhvr>
                                      <p:to>
                                        <a:schemeClr val="folHlink"/>
                                      </p:to>
                                    </p:animClr>
                                  </p:sub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grpId="0" nodeType="clickEffect">
                                  <p:stCondLst>
                                    <p:cond delay="0"/>
                                  </p:stCondLst>
                                  <p:childTnLst>
                                    <p:set>
                                      <p:cBhvr>
                                        <p:cTn id="17" dur="1" fill="hold">
                                          <p:stCondLst>
                                            <p:cond delay="499"/>
                                          </p:stCondLst>
                                        </p:cTn>
                                        <p:tgtEl>
                                          <p:spTgt spid="13315">
                                            <p:txEl>
                                              <p:pRg st="1" end="1"/>
                                            </p:txEl>
                                          </p:spTgt>
                                        </p:tgtEl>
                                        <p:attrNameLst>
                                          <p:attrName>style.visibility</p:attrName>
                                        </p:attrNameLst>
                                      </p:cBhvr>
                                      <p:to>
                                        <p:strVal val="visible"/>
                                      </p:to>
                                    </p:set>
                                    <p:anim to="" calcmode="lin" valueType="num">
                                      <p:cBhvr>
                                        <p:cTn id="18" dur="1" fill="hold"/>
                                        <p:tgtEl>
                                          <p:spTgt spid="13315">
                                            <p:txEl>
                                              <p:pRg st="1" end="1"/>
                                            </p:txEl>
                                          </p:spTgt>
                                        </p:tgtEl>
                                        <p:attrNameLst>
                                          <p:attrName/>
                                        </p:attrNameLst>
                                      </p:cBhvr>
                                    </p:anim>
                                  </p:childTnLst>
                                  <p:subTnLst>
                                    <p:animClr clrSpc="rgb" dir="cw">
                                      <p:cBhvr override="childStyle">
                                        <p:cTn dur="1" fill="hold" display="0" masterRel="nextClick" afterEffect="1"/>
                                        <p:tgtEl>
                                          <p:spTgt spid="13315">
                                            <p:txEl>
                                              <p:pRg st="1" end="1"/>
                                            </p:txEl>
                                          </p:spTgt>
                                        </p:tgtEl>
                                        <p:attrNameLst>
                                          <p:attrName>ppt_c</p:attrName>
                                        </p:attrNameLst>
                                      </p:cBhvr>
                                      <p:to>
                                        <a:schemeClr val="folHlink"/>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grpId="0" nodeType="clickEffect">
                                  <p:stCondLst>
                                    <p:cond delay="0"/>
                                  </p:stCondLst>
                                  <p:childTnLst>
                                    <p:set>
                                      <p:cBhvr>
                                        <p:cTn id="22" dur="1" fill="hold">
                                          <p:stCondLst>
                                            <p:cond delay="499"/>
                                          </p:stCondLst>
                                        </p:cTn>
                                        <p:tgtEl>
                                          <p:spTgt spid="13315">
                                            <p:txEl>
                                              <p:pRg st="2" end="2"/>
                                            </p:txEl>
                                          </p:spTgt>
                                        </p:tgtEl>
                                        <p:attrNameLst>
                                          <p:attrName>style.visibility</p:attrName>
                                        </p:attrNameLst>
                                      </p:cBhvr>
                                      <p:to>
                                        <p:strVal val="visible"/>
                                      </p:to>
                                    </p:set>
                                    <p:anim to="" calcmode="lin" valueType="num">
                                      <p:cBhvr>
                                        <p:cTn id="23" dur="1" fill="hold"/>
                                        <p:tgtEl>
                                          <p:spTgt spid="13315">
                                            <p:txEl>
                                              <p:pRg st="2" end="2"/>
                                            </p:txEl>
                                          </p:spTgt>
                                        </p:tgtEl>
                                        <p:attrNameLst>
                                          <p:attrName/>
                                        </p:attrNameLst>
                                      </p:cBhvr>
                                    </p:anim>
                                  </p:childTnLst>
                                  <p:subTnLst>
                                    <p:animClr clrSpc="rgb" dir="cw">
                                      <p:cBhvr override="childStyle">
                                        <p:cTn dur="1" fill="hold" display="0" masterRel="nextClick" afterEffect="1"/>
                                        <p:tgtEl>
                                          <p:spTgt spid="13315">
                                            <p:txEl>
                                              <p:pRg st="2" end="2"/>
                                            </p:txEl>
                                          </p:spTgt>
                                        </p:tgtEl>
                                        <p:attrNameLst>
                                          <p:attrName>ppt_c</p:attrName>
                                        </p:attrNameLst>
                                      </p:cBhvr>
                                      <p:to>
                                        <a:schemeClr val="folHlink"/>
                                      </p:to>
                                    </p:animClr>
                                  </p:sub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3316">
                                            <p:txEl>
                                              <p:pRg st="0" end="0"/>
                                            </p:txEl>
                                          </p:spTgt>
                                        </p:tgtEl>
                                        <p:attrNameLst>
                                          <p:attrName>style.visibility</p:attrName>
                                        </p:attrNameLst>
                                      </p:cBhvr>
                                      <p:to>
                                        <p:strVal val="visible"/>
                                      </p:to>
                                    </p:set>
                                    <p:animEffect transition="in" filter="circle(in)">
                                      <p:cBhvr>
                                        <p:cTn id="28" dur="2000"/>
                                        <p:tgtEl>
                                          <p:spTgt spid="13316">
                                            <p:txEl>
                                              <p:pRg st="0" end="0"/>
                                            </p:txEl>
                                          </p:spTgt>
                                        </p:tgtEl>
                                      </p:cBhvr>
                                    </p:animEffect>
                                  </p:childTnLst>
                                  <p:subTnLst>
                                    <p:animClr clrSpc="rgb" dir="cw">
                                      <p:cBhvr override="childStyle">
                                        <p:cTn dur="1" fill="hold" display="0" masterRel="nextClick" afterEffect="1"/>
                                        <p:tgtEl>
                                          <p:spTgt spid="13316">
                                            <p:txEl>
                                              <p:pRg st="0" end="0"/>
                                            </p:txEl>
                                          </p:spTgt>
                                        </p:tgtEl>
                                        <p:attrNameLst>
                                          <p:attrName>ppt_c</p:attrName>
                                        </p:attrNameLst>
                                      </p:cBhvr>
                                      <p:to>
                                        <a:schemeClr val="folHlink"/>
                                      </p:to>
                                    </p:animClr>
                                  </p:subTnLst>
                                </p:cTn>
                              </p:par>
                            </p:childTnLst>
                          </p:cTn>
                        </p:par>
                      </p:childTnLst>
                    </p:cTn>
                  </p:par>
                  <p:par>
                    <p:cTn id="29" fill="hold" nodeType="clickPar">
                      <p:stCondLst>
                        <p:cond delay="indefinite"/>
                      </p:stCondLst>
                      <p:childTnLst>
                        <p:par>
                          <p:cTn id="30" fill="hold" nodeType="withGroup">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3316">
                                            <p:txEl>
                                              <p:pRg st="1" end="1"/>
                                            </p:txEl>
                                          </p:spTgt>
                                        </p:tgtEl>
                                        <p:attrNameLst>
                                          <p:attrName>style.visibility</p:attrName>
                                        </p:attrNameLst>
                                      </p:cBhvr>
                                      <p:to>
                                        <p:strVal val="visible"/>
                                      </p:to>
                                    </p:set>
                                    <p:animEffect transition="in" filter="circle(in)">
                                      <p:cBhvr>
                                        <p:cTn id="33" dur="2000"/>
                                        <p:tgtEl>
                                          <p:spTgt spid="13316">
                                            <p:txEl>
                                              <p:pRg st="1" end="1"/>
                                            </p:txEl>
                                          </p:spTgt>
                                        </p:tgtEl>
                                      </p:cBhvr>
                                    </p:animEffect>
                                  </p:childTnLst>
                                  <p:subTnLst>
                                    <p:animClr clrSpc="rgb" dir="cw">
                                      <p:cBhvr override="childStyle">
                                        <p:cTn dur="1" fill="hold" display="0" masterRel="nextClick" afterEffect="1"/>
                                        <p:tgtEl>
                                          <p:spTgt spid="13316">
                                            <p:txEl>
                                              <p:pRg st="1" end="1"/>
                                            </p:txEl>
                                          </p:spTgt>
                                        </p:tgtEl>
                                        <p:attrNameLst>
                                          <p:attrName>ppt_c</p:attrName>
                                        </p:attrNameLst>
                                      </p:cBhvr>
                                      <p:to>
                                        <a:schemeClr val="folHlink"/>
                                      </p:to>
                                    </p:animClr>
                                  </p:subTnLst>
                                </p:cTn>
                              </p:par>
                            </p:childTnLst>
                          </p:cTn>
                        </p:par>
                      </p:childTnLst>
                    </p:cTn>
                  </p:par>
                  <p:par>
                    <p:cTn id="34" fill="hold" nodeType="clickPar">
                      <p:stCondLst>
                        <p:cond delay="indefinite"/>
                      </p:stCondLst>
                      <p:childTnLst>
                        <p:par>
                          <p:cTn id="35" fill="hold" nodeType="withGroup">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3316">
                                            <p:txEl>
                                              <p:pRg st="2" end="2"/>
                                            </p:txEl>
                                          </p:spTgt>
                                        </p:tgtEl>
                                        <p:attrNameLst>
                                          <p:attrName>style.visibility</p:attrName>
                                        </p:attrNameLst>
                                      </p:cBhvr>
                                      <p:to>
                                        <p:strVal val="visible"/>
                                      </p:to>
                                    </p:set>
                                    <p:animEffect transition="in" filter="circle(in)">
                                      <p:cBhvr>
                                        <p:cTn id="38" dur="2000"/>
                                        <p:tgtEl>
                                          <p:spTgt spid="13316">
                                            <p:txEl>
                                              <p:pRg st="2" end="2"/>
                                            </p:txEl>
                                          </p:spTgt>
                                        </p:tgtEl>
                                      </p:cBhvr>
                                    </p:animEffect>
                                  </p:childTnLst>
                                  <p:subTnLst>
                                    <p:animClr clrSpc="rgb" dir="cw">
                                      <p:cBhvr override="childStyle">
                                        <p:cTn dur="1" fill="hold" display="0" masterRel="nextClick" afterEffect="1"/>
                                        <p:tgtEl>
                                          <p:spTgt spid="13316">
                                            <p:txEl>
                                              <p:pRg st="2" end="2"/>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utoUpdateAnimBg="0"/>
      <p:bldP spid="13315" grpId="0" build="p" bldLvl="3" autoUpdateAnimBg="0"/>
      <p:bldP spid="133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2476500" y="2400300"/>
            <a:ext cx="7239000" cy="2057400"/>
          </a:xfrm>
        </p:spPr>
        <p:txBody>
          <a:bodyPr/>
          <a:lstStyle/>
          <a:p>
            <a:pPr eaLnBrk="1" hangingPunct="1"/>
            <a:r>
              <a:rPr lang="en-US" altLang="en-US" dirty="0"/>
              <a:t>Financial hindrances to fielding African American missionaries</a:t>
            </a:r>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bg1"/>
                </a:solidFill>
                <a:latin typeface="Arial" pitchFamily="34" charset="0"/>
              </a:defRPr>
            </a:lvl1pPr>
            <a:lvl2pPr marL="742950" indent="-285750">
              <a:spcBef>
                <a:spcPct val="20000"/>
              </a:spcBef>
              <a:buChar char="–"/>
              <a:defRPr sz="2800" b="1">
                <a:solidFill>
                  <a:schemeClr val="bg1"/>
                </a:solidFill>
                <a:latin typeface="Arial" pitchFamily="34" charset="0"/>
              </a:defRPr>
            </a:lvl2pPr>
            <a:lvl3pPr marL="1143000" indent="-228600">
              <a:spcBef>
                <a:spcPct val="20000"/>
              </a:spcBef>
              <a:buChar char="•"/>
              <a:defRPr sz="2400" b="1">
                <a:solidFill>
                  <a:schemeClr val="bg1"/>
                </a:solidFill>
                <a:latin typeface="Arial" pitchFamily="34" charset="0"/>
              </a:defRPr>
            </a:lvl3pPr>
            <a:lvl4pPr marL="1600200" indent="-228600">
              <a:spcBef>
                <a:spcPct val="20000"/>
              </a:spcBef>
              <a:buChar char="–"/>
              <a:defRPr sz="2000" b="1">
                <a:solidFill>
                  <a:schemeClr val="bg1"/>
                </a:solidFill>
                <a:latin typeface="Arial" pitchFamily="34" charset="0"/>
              </a:defRPr>
            </a:lvl4pPr>
            <a:lvl5pPr marL="2057400" indent="-228600">
              <a:spcBef>
                <a:spcPct val="20000"/>
              </a:spcBef>
              <a:buChar char="»"/>
              <a:defRPr sz="2000" b="1">
                <a:solidFill>
                  <a:schemeClr val="bg1"/>
                </a:solidFill>
                <a:latin typeface="Arial" pitchFamily="34" charset="0"/>
              </a:defRPr>
            </a:lvl5pPr>
            <a:lvl6pPr marL="2514600" indent="-228600" eaLnBrk="0" fontAlgn="base" hangingPunct="0">
              <a:spcBef>
                <a:spcPct val="20000"/>
              </a:spcBef>
              <a:spcAft>
                <a:spcPct val="0"/>
              </a:spcAft>
              <a:buChar char="»"/>
              <a:defRPr sz="2000" b="1">
                <a:solidFill>
                  <a:schemeClr val="bg1"/>
                </a:solidFill>
                <a:latin typeface="Arial" pitchFamily="34" charset="0"/>
              </a:defRPr>
            </a:lvl6pPr>
            <a:lvl7pPr marL="2971800" indent="-228600" eaLnBrk="0" fontAlgn="base" hangingPunct="0">
              <a:spcBef>
                <a:spcPct val="20000"/>
              </a:spcBef>
              <a:spcAft>
                <a:spcPct val="0"/>
              </a:spcAft>
              <a:buChar char="»"/>
              <a:defRPr sz="2000" b="1">
                <a:solidFill>
                  <a:schemeClr val="bg1"/>
                </a:solidFill>
                <a:latin typeface="Arial" pitchFamily="34" charset="0"/>
              </a:defRPr>
            </a:lvl7pPr>
            <a:lvl8pPr marL="3429000" indent="-228600" eaLnBrk="0" fontAlgn="base" hangingPunct="0">
              <a:spcBef>
                <a:spcPct val="20000"/>
              </a:spcBef>
              <a:spcAft>
                <a:spcPct val="0"/>
              </a:spcAft>
              <a:buChar char="»"/>
              <a:defRPr sz="2000" b="1">
                <a:solidFill>
                  <a:schemeClr val="bg1"/>
                </a:solidFill>
                <a:latin typeface="Arial" pitchFamily="34" charset="0"/>
              </a:defRPr>
            </a:lvl8pPr>
            <a:lvl9pPr marL="3886200" indent="-228600" eaLnBrk="0" fontAlgn="base" hangingPunct="0">
              <a:spcBef>
                <a:spcPct val="20000"/>
              </a:spcBef>
              <a:spcAft>
                <a:spcPct val="0"/>
              </a:spcAft>
              <a:buChar char="»"/>
              <a:defRPr sz="2000" b="1">
                <a:solidFill>
                  <a:schemeClr val="bg1"/>
                </a:solidFill>
                <a:latin typeface="Arial" pitchFamily="34" charset="0"/>
              </a:defRPr>
            </a:lvl9pPr>
          </a:lstStyle>
          <a:p>
            <a:pPr>
              <a:spcBef>
                <a:spcPct val="0"/>
              </a:spcBef>
              <a:buFontTx/>
              <a:buNone/>
            </a:pPr>
            <a:fld id="{628BBD76-0720-4B07-96D2-70D42D94C651}" type="slidenum">
              <a:rPr lang="en-US" altLang="en-US" sz="1400" b="0">
                <a:solidFill>
                  <a:schemeClr val="tx1"/>
                </a:solidFill>
                <a:latin typeface="Times New Roman" pitchFamily="18" charset="0"/>
              </a:rPr>
              <a:pPr>
                <a:spcBef>
                  <a:spcPct val="0"/>
                </a:spcBef>
                <a:buFontTx/>
                <a:buNone/>
              </a:pPr>
              <a:t>39</a:t>
            </a:fld>
            <a:endParaRPr lang="en-US" altLang="en-US" sz="1400" b="0">
              <a:solidFill>
                <a:schemeClr val="tx1"/>
              </a:solidFill>
              <a:latin typeface="Times New Roman" pitchFamily="18" charset="0"/>
            </a:endParaRPr>
          </a:p>
        </p:txBody>
      </p:sp>
      <p:sp>
        <p:nvSpPr>
          <p:cNvPr id="160770" name="Rectangle 2"/>
          <p:cNvSpPr>
            <a:spLocks noGrp="1" noChangeArrowheads="1"/>
          </p:cNvSpPr>
          <p:nvPr>
            <p:ph type="title"/>
          </p:nvPr>
        </p:nvSpPr>
        <p:spPr>
          <a:xfrm>
            <a:off x="1828800" y="0"/>
            <a:ext cx="8458200" cy="1143000"/>
          </a:xfrm>
        </p:spPr>
        <p:txBody>
          <a:bodyPr/>
          <a:lstStyle/>
          <a:p>
            <a:pPr>
              <a:defRPr/>
            </a:pPr>
            <a:r>
              <a:rPr lang="en-US" dirty="0">
                <a:solidFill>
                  <a:srgbClr val="CC0000"/>
                </a:solidFill>
                <a:latin typeface="Gill Sans MT" pitchFamily="34" charset="0"/>
              </a:rPr>
              <a:t>African American Personal Finances</a:t>
            </a:r>
          </a:p>
        </p:txBody>
      </p:sp>
      <p:sp>
        <p:nvSpPr>
          <p:cNvPr id="160771" name="Rectangle 3"/>
          <p:cNvSpPr>
            <a:spLocks noGrp="1" noChangeArrowheads="1"/>
          </p:cNvSpPr>
          <p:nvPr>
            <p:ph type="body" idx="1"/>
          </p:nvPr>
        </p:nvSpPr>
        <p:spPr>
          <a:xfrm>
            <a:off x="3810000" y="1371600"/>
            <a:ext cx="6858000" cy="5029200"/>
          </a:xfrm>
        </p:spPr>
        <p:txBody>
          <a:bodyPr/>
          <a:lstStyle/>
          <a:p>
            <a:r>
              <a:rPr lang="en-US" altLang="en-US" b="0" dirty="0">
                <a:solidFill>
                  <a:schemeClr val="tx1"/>
                </a:solidFill>
                <a:effectLst/>
                <a:latin typeface="Gill Sans MT" pitchFamily="34" charset="0"/>
              </a:rPr>
              <a:t>As of 2/2006, African Americans had an annual buying power of 762 billion dollars</a:t>
            </a:r>
            <a:r>
              <a:rPr lang="en-US" altLang="en-US" b="0" baseline="30000" dirty="0">
                <a:solidFill>
                  <a:schemeClr val="tx1"/>
                </a:solidFill>
                <a:effectLst/>
                <a:latin typeface="Gill Sans MT" pitchFamily="34" charset="0"/>
              </a:rPr>
              <a:t>1</a:t>
            </a:r>
            <a:r>
              <a:rPr lang="en-US" altLang="en-US" b="0" dirty="0">
                <a:solidFill>
                  <a:schemeClr val="tx1"/>
                </a:solidFill>
                <a:effectLst/>
                <a:latin typeface="Gill Sans MT" pitchFamily="34" charset="0"/>
              </a:rPr>
              <a:t>.  Look at church parking lots.</a:t>
            </a:r>
          </a:p>
          <a:p>
            <a:r>
              <a:rPr lang="en-US" altLang="en-US" b="0" dirty="0">
                <a:solidFill>
                  <a:schemeClr val="tx1"/>
                </a:solidFill>
                <a:effectLst/>
                <a:latin typeface="Gill Sans MT" pitchFamily="34" charset="0"/>
              </a:rPr>
              <a:t>Black household giving fell from 1.8% in 1998 ($658)</a:t>
            </a:r>
            <a:r>
              <a:rPr lang="en-US" altLang="en-US" b="0" baseline="30000" dirty="0">
                <a:solidFill>
                  <a:schemeClr val="tx1"/>
                </a:solidFill>
                <a:effectLst/>
                <a:latin typeface="Gill Sans MT" pitchFamily="34" charset="0"/>
              </a:rPr>
              <a:t>2</a:t>
            </a:r>
            <a:r>
              <a:rPr lang="en-US" altLang="en-US" b="0" dirty="0">
                <a:solidFill>
                  <a:schemeClr val="tx1"/>
                </a:solidFill>
                <a:effectLst/>
                <a:latin typeface="Gill Sans MT" pitchFamily="34" charset="0"/>
              </a:rPr>
              <a:t> to 1.7% in 2005, while income rose 21 billion</a:t>
            </a:r>
            <a:r>
              <a:rPr lang="en-US" altLang="en-US" b="0" baseline="30000" dirty="0">
                <a:solidFill>
                  <a:schemeClr val="tx1"/>
                </a:solidFill>
                <a:effectLst/>
                <a:latin typeface="Gill Sans MT" pitchFamily="34" charset="0"/>
              </a:rPr>
              <a:t>3</a:t>
            </a:r>
            <a:r>
              <a:rPr lang="en-US" altLang="en-US" b="0" dirty="0">
                <a:solidFill>
                  <a:schemeClr val="tx1"/>
                </a:solidFill>
                <a:effectLst/>
                <a:latin typeface="Gill Sans MT" pitchFamily="34" charset="0"/>
              </a:rPr>
              <a:t>.  This is the first generation with a great chance to have a “piece of the rock.”</a:t>
            </a:r>
          </a:p>
        </p:txBody>
      </p:sp>
      <p:sp>
        <p:nvSpPr>
          <p:cNvPr id="77829" name="Rectangle 4"/>
          <p:cNvSpPr>
            <a:spLocks noChangeArrowheads="1"/>
          </p:cNvSpPr>
          <p:nvPr/>
        </p:nvSpPr>
        <p:spPr bwMode="auto">
          <a:xfrm>
            <a:off x="5105400" y="5791201"/>
            <a:ext cx="54102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bg1"/>
                </a:solidFill>
                <a:latin typeface="Arial" pitchFamily="34" charset="0"/>
              </a:defRPr>
            </a:lvl1pPr>
            <a:lvl2pPr marL="742950" indent="-285750">
              <a:spcBef>
                <a:spcPct val="20000"/>
              </a:spcBef>
              <a:buChar char="–"/>
              <a:defRPr sz="2800" b="1">
                <a:solidFill>
                  <a:schemeClr val="bg1"/>
                </a:solidFill>
                <a:latin typeface="Arial" pitchFamily="34" charset="0"/>
              </a:defRPr>
            </a:lvl2pPr>
            <a:lvl3pPr marL="1143000" indent="-228600">
              <a:spcBef>
                <a:spcPct val="20000"/>
              </a:spcBef>
              <a:buChar char="•"/>
              <a:defRPr sz="2400" b="1">
                <a:solidFill>
                  <a:schemeClr val="bg1"/>
                </a:solidFill>
                <a:latin typeface="Arial" pitchFamily="34" charset="0"/>
              </a:defRPr>
            </a:lvl3pPr>
            <a:lvl4pPr marL="1600200" indent="-228600">
              <a:spcBef>
                <a:spcPct val="20000"/>
              </a:spcBef>
              <a:buChar char="–"/>
              <a:defRPr sz="2000" b="1">
                <a:solidFill>
                  <a:schemeClr val="bg1"/>
                </a:solidFill>
                <a:latin typeface="Arial" pitchFamily="34" charset="0"/>
              </a:defRPr>
            </a:lvl4pPr>
            <a:lvl5pPr marL="2057400" indent="-228600">
              <a:spcBef>
                <a:spcPct val="20000"/>
              </a:spcBef>
              <a:buChar char="»"/>
              <a:defRPr sz="2000" b="1">
                <a:solidFill>
                  <a:schemeClr val="bg1"/>
                </a:solidFill>
                <a:latin typeface="Arial" pitchFamily="34" charset="0"/>
              </a:defRPr>
            </a:lvl5pPr>
            <a:lvl6pPr marL="2514600" indent="-228600" eaLnBrk="0" fontAlgn="base" hangingPunct="0">
              <a:spcBef>
                <a:spcPct val="20000"/>
              </a:spcBef>
              <a:spcAft>
                <a:spcPct val="0"/>
              </a:spcAft>
              <a:buChar char="»"/>
              <a:defRPr sz="2000" b="1">
                <a:solidFill>
                  <a:schemeClr val="bg1"/>
                </a:solidFill>
                <a:latin typeface="Arial" pitchFamily="34" charset="0"/>
              </a:defRPr>
            </a:lvl6pPr>
            <a:lvl7pPr marL="2971800" indent="-228600" eaLnBrk="0" fontAlgn="base" hangingPunct="0">
              <a:spcBef>
                <a:spcPct val="20000"/>
              </a:spcBef>
              <a:spcAft>
                <a:spcPct val="0"/>
              </a:spcAft>
              <a:buChar char="»"/>
              <a:defRPr sz="2000" b="1">
                <a:solidFill>
                  <a:schemeClr val="bg1"/>
                </a:solidFill>
                <a:latin typeface="Arial" pitchFamily="34" charset="0"/>
              </a:defRPr>
            </a:lvl7pPr>
            <a:lvl8pPr marL="3429000" indent="-228600" eaLnBrk="0" fontAlgn="base" hangingPunct="0">
              <a:spcBef>
                <a:spcPct val="20000"/>
              </a:spcBef>
              <a:spcAft>
                <a:spcPct val="0"/>
              </a:spcAft>
              <a:buChar char="»"/>
              <a:defRPr sz="2000" b="1">
                <a:solidFill>
                  <a:schemeClr val="bg1"/>
                </a:solidFill>
                <a:latin typeface="Arial" pitchFamily="34" charset="0"/>
              </a:defRPr>
            </a:lvl8pPr>
            <a:lvl9pPr marL="3886200" indent="-228600" eaLnBrk="0" fontAlgn="base" hangingPunct="0">
              <a:spcBef>
                <a:spcPct val="20000"/>
              </a:spcBef>
              <a:spcAft>
                <a:spcPct val="0"/>
              </a:spcAft>
              <a:buChar char="»"/>
              <a:defRPr sz="2000" b="1">
                <a:solidFill>
                  <a:schemeClr val="bg1"/>
                </a:solidFill>
                <a:latin typeface="Arial" pitchFamily="34" charset="0"/>
              </a:defRPr>
            </a:lvl9pPr>
          </a:lstStyle>
          <a:p>
            <a:pPr eaLnBrk="1" hangingPunct="1">
              <a:buFontTx/>
              <a:buNone/>
            </a:pPr>
            <a:r>
              <a:rPr lang="en-US" altLang="en-US" sz="1200" b="0" dirty="0">
                <a:solidFill>
                  <a:schemeClr val="tx1"/>
                </a:solidFill>
              </a:rPr>
              <a:t>1“The US African American Market” MarketResearch.com </a:t>
            </a:r>
            <a:r>
              <a:rPr lang="en-US" altLang="en-US" sz="1200" b="0" u="sng" dirty="0">
                <a:solidFill>
                  <a:schemeClr val="tx1"/>
                </a:solidFill>
              </a:rPr>
              <a:t>http://www.allheadlinenews.com/articles/7002523834</a:t>
            </a:r>
            <a:r>
              <a:rPr lang="en-US" altLang="en-US" sz="1200" b="0" dirty="0">
                <a:solidFill>
                  <a:schemeClr val="tx1"/>
                </a:solidFill>
              </a:rPr>
              <a:t> accessed 1/8/07 2 www.census.gov/hhes/income/income00/incxrace.html</a:t>
            </a:r>
          </a:p>
          <a:p>
            <a:pPr eaLnBrk="1" hangingPunct="1">
              <a:buFontTx/>
              <a:buNone/>
            </a:pPr>
            <a:r>
              <a:rPr lang="en-US" altLang="en-US" sz="1200" b="0" dirty="0">
                <a:solidFill>
                  <a:schemeClr val="tx1"/>
                </a:solidFill>
              </a:rPr>
              <a:t>2 Statistical Abstract of the US 2001, Table 559, p. 360.</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60770"/>
                                        </p:tgtEl>
                                        <p:attrNameLst>
                                          <p:attrName>style.visibility</p:attrName>
                                        </p:attrNameLst>
                                      </p:cBhvr>
                                      <p:to>
                                        <p:strVal val="visible"/>
                                      </p:to>
                                    </p:set>
                                    <p:animEffect transition="in" filter="fade">
                                      <p:cBhvr>
                                        <p:cTn id="7" dur="1000"/>
                                        <p:tgtEl>
                                          <p:spTgt spid="160770"/>
                                        </p:tgtEl>
                                      </p:cBhvr>
                                    </p:animEffect>
                                    <p:anim calcmode="lin" valueType="num">
                                      <p:cBhvr>
                                        <p:cTn id="8" dur="1000" fill="hold"/>
                                        <p:tgtEl>
                                          <p:spTgt spid="160770"/>
                                        </p:tgtEl>
                                        <p:attrNameLst>
                                          <p:attrName>ppt_x</p:attrName>
                                        </p:attrNameLst>
                                      </p:cBhvr>
                                      <p:tavLst>
                                        <p:tav tm="0">
                                          <p:val>
                                            <p:strVal val="#ppt_x"/>
                                          </p:val>
                                        </p:tav>
                                        <p:tav tm="100000">
                                          <p:val>
                                            <p:strVal val="#ppt_x"/>
                                          </p:val>
                                        </p:tav>
                                      </p:tavLst>
                                    </p:anim>
                                    <p:anim calcmode="lin" valueType="num">
                                      <p:cBhvr>
                                        <p:cTn id="9" dur="898" decel="100000" fill="hold"/>
                                        <p:tgtEl>
                                          <p:spTgt spid="16077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6077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60771">
                                            <p:txEl>
                                              <p:pRg st="0" end="0"/>
                                            </p:txEl>
                                          </p:spTgt>
                                        </p:tgtEl>
                                        <p:attrNameLst>
                                          <p:attrName>style.visibility</p:attrName>
                                        </p:attrNameLst>
                                      </p:cBhvr>
                                      <p:to>
                                        <p:strVal val="visible"/>
                                      </p:to>
                                    </p:set>
                                    <p:animEffect transition="in" filter="fade">
                                      <p:cBhvr>
                                        <p:cTn id="15" dur="1000"/>
                                        <p:tgtEl>
                                          <p:spTgt spid="160771">
                                            <p:txEl>
                                              <p:pRg st="0" end="0"/>
                                            </p:txEl>
                                          </p:spTgt>
                                        </p:tgtEl>
                                      </p:cBhvr>
                                    </p:animEffect>
                                    <p:anim calcmode="lin" valueType="num">
                                      <p:cBhvr>
                                        <p:cTn id="16" dur="1000" fill="hold"/>
                                        <p:tgtEl>
                                          <p:spTgt spid="16077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6077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6077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60771">
                                            <p:txEl>
                                              <p:pRg st="1" end="1"/>
                                            </p:txEl>
                                          </p:spTgt>
                                        </p:tgtEl>
                                        <p:attrNameLst>
                                          <p:attrName>style.visibility</p:attrName>
                                        </p:attrNameLst>
                                      </p:cBhvr>
                                      <p:to>
                                        <p:strVal val="visible"/>
                                      </p:to>
                                    </p:set>
                                    <p:animEffect transition="in" filter="fade">
                                      <p:cBhvr>
                                        <p:cTn id="23" dur="1000"/>
                                        <p:tgtEl>
                                          <p:spTgt spid="160771">
                                            <p:txEl>
                                              <p:pRg st="1" end="1"/>
                                            </p:txEl>
                                          </p:spTgt>
                                        </p:tgtEl>
                                      </p:cBhvr>
                                    </p:animEffect>
                                    <p:anim calcmode="lin" valueType="num">
                                      <p:cBhvr>
                                        <p:cTn id="24" dur="1000" fill="hold"/>
                                        <p:tgtEl>
                                          <p:spTgt spid="160771">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60771">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60771">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0" grpId="0"/>
      <p:bldP spid="16077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057400" y="228601"/>
            <a:ext cx="8305800" cy="746125"/>
          </a:xfrm>
        </p:spPr>
        <p:txBody>
          <a:bodyPr/>
          <a:lstStyle/>
          <a:p>
            <a:pPr eaLnBrk="1" hangingPunct="1"/>
            <a:r>
              <a:rPr lang="en-US" altLang="en-US" sz="4000"/>
              <a:t> A Basic Definition of Missions</a:t>
            </a:r>
          </a:p>
        </p:txBody>
      </p:sp>
      <p:sp>
        <p:nvSpPr>
          <p:cNvPr id="44036" name="Rectangle 3"/>
          <p:cNvSpPr>
            <a:spLocks noGrp="1" noChangeArrowheads="1"/>
          </p:cNvSpPr>
          <p:nvPr>
            <p:ph idx="1"/>
          </p:nvPr>
        </p:nvSpPr>
        <p:spPr>
          <a:xfrm>
            <a:off x="2743200" y="1600200"/>
            <a:ext cx="7924800" cy="4953000"/>
          </a:xfrm>
          <a:noFill/>
        </p:spPr>
        <p:txBody>
          <a:bodyPr/>
          <a:lstStyle/>
          <a:p>
            <a:pPr eaLnBrk="1" hangingPunct="1">
              <a:lnSpc>
                <a:spcPct val="80000"/>
              </a:lnSpc>
              <a:defRPr/>
            </a:pPr>
            <a:r>
              <a:rPr lang="en-US" altLang="en-US" sz="2400" dirty="0"/>
              <a:t>Christian mission brings the message of </a:t>
            </a:r>
            <a:r>
              <a:rPr lang="en-US" altLang="en-US" sz="2400" u="sng" dirty="0"/>
              <a:t>salvation in Christ alone</a:t>
            </a:r>
            <a:r>
              <a:rPr lang="en-US" altLang="en-US" sz="2400" dirty="0"/>
              <a:t> to </a:t>
            </a:r>
            <a:r>
              <a:rPr lang="en-US" altLang="en-US" sz="2400" u="sng" dirty="0"/>
              <a:t>all</a:t>
            </a:r>
            <a:r>
              <a:rPr lang="en-US" altLang="en-US" sz="2400" dirty="0"/>
              <a:t> ethnic groups so that they have the undisputed opportunity to become new persons in Christ (2 Cor. 5:17). </a:t>
            </a:r>
          </a:p>
          <a:p>
            <a:pPr lvl="1" eaLnBrk="1" hangingPunct="1">
              <a:lnSpc>
                <a:spcPct val="80000"/>
              </a:lnSpc>
              <a:defRPr/>
            </a:pPr>
            <a:r>
              <a:rPr lang="en-US" altLang="en-US" sz="2000" dirty="0"/>
              <a:t>Matthew 24:14  And this gospel of the </a:t>
            </a:r>
            <a:r>
              <a:rPr lang="en-US" altLang="en-US" sz="2000" u="sng" dirty="0"/>
              <a:t>kingdom will be preached in the whole world</a:t>
            </a:r>
            <a:r>
              <a:rPr lang="en-US" altLang="en-US" sz="2000" dirty="0"/>
              <a:t> as a testimony to all nations, and then the end will come. (The NIV is used, unless noted.)</a:t>
            </a:r>
          </a:p>
          <a:p>
            <a:pPr lvl="1" eaLnBrk="1" hangingPunct="1">
              <a:lnSpc>
                <a:spcPct val="80000"/>
              </a:lnSpc>
              <a:defRPr/>
            </a:pPr>
            <a:r>
              <a:rPr lang="en-US" altLang="en-US" sz="2000" dirty="0"/>
              <a:t>Romans 15:20  It has always been my ambition to </a:t>
            </a:r>
            <a:r>
              <a:rPr lang="en-US" altLang="en-US" sz="2000" u="sng" dirty="0"/>
              <a:t>preach the gospel where Christ was not known</a:t>
            </a:r>
            <a:r>
              <a:rPr lang="en-US" altLang="en-US" sz="2000" dirty="0"/>
              <a:t>, so that I would not be building on someone else's foundation.</a:t>
            </a:r>
          </a:p>
          <a:p>
            <a:pPr lvl="1" eaLnBrk="1" hangingPunct="1">
              <a:lnSpc>
                <a:spcPct val="80000"/>
              </a:lnSpc>
              <a:defRPr/>
            </a:pPr>
            <a:r>
              <a:rPr lang="en-US" altLang="en-US" sz="2000" dirty="0"/>
              <a:t>Luke 24:46 He told them, "This is what is written: The Christ will suffer and rise from the dead on the third day,  47 and repentance and forgiveness of sins will be </a:t>
            </a:r>
            <a:r>
              <a:rPr lang="en-US" altLang="en-US" sz="2000" u="sng" dirty="0"/>
              <a:t>preached in his name to all nations</a:t>
            </a:r>
            <a:r>
              <a:rPr lang="en-US" altLang="en-US" sz="2000" dirty="0"/>
              <a:t>, beginning at Jerusalem.</a:t>
            </a:r>
          </a:p>
          <a:p>
            <a:pPr eaLnBrk="1" hangingPunct="1">
              <a:lnSpc>
                <a:spcPct val="80000"/>
              </a:lnSpc>
              <a:defRPr/>
            </a:pPr>
            <a:r>
              <a:rPr lang="en-US" altLang="en-US" sz="2400" dirty="0">
                <a:solidFill>
                  <a:srgbClr val="FF0000"/>
                </a:solidFill>
                <a:effectLst>
                  <a:outerShdw blurRad="38100" dist="38100" dir="2700000" algn="tl">
                    <a:srgbClr val="000000">
                      <a:alpha val="43137"/>
                    </a:srgbClr>
                  </a:outerShdw>
                </a:effectLst>
              </a:rPr>
              <a:t>Mission glorifies God by bringing new worshippers to Him “from every nation, tribe, people and language”—Rev. 7:9-10.</a:t>
            </a:r>
          </a:p>
        </p:txBody>
      </p:sp>
      <p:sp>
        <p:nvSpPr>
          <p:cNvPr id="41986" name="Slide Number Placeholder 5"/>
          <p:cNvSpPr>
            <a:spLocks noGrp="1"/>
          </p:cNvSpPr>
          <p:nvPr>
            <p:ph type="sldNum" sz="quarter" idx="4294967295"/>
          </p:nvPr>
        </p:nvSpPr>
        <p:spPr>
          <a:xfrm>
            <a:off x="9347200" y="6245225"/>
            <a:ext cx="28448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bg1"/>
                </a:solidFill>
                <a:latin typeface="Arial" pitchFamily="34" charset="0"/>
              </a:defRPr>
            </a:lvl1pPr>
            <a:lvl2pPr marL="742950" indent="-285750">
              <a:spcBef>
                <a:spcPct val="20000"/>
              </a:spcBef>
              <a:buChar char="–"/>
              <a:defRPr sz="2400">
                <a:solidFill>
                  <a:schemeClr val="bg1"/>
                </a:solidFill>
                <a:latin typeface="Arial" pitchFamily="34" charset="0"/>
              </a:defRPr>
            </a:lvl2pPr>
            <a:lvl3pPr marL="1143000" indent="-228600">
              <a:spcBef>
                <a:spcPct val="20000"/>
              </a:spcBef>
              <a:buChar char="•"/>
              <a:defRPr sz="2000">
                <a:solidFill>
                  <a:schemeClr val="bg1"/>
                </a:solidFill>
                <a:latin typeface="Arial" pitchFamily="34" charset="0"/>
              </a:defRPr>
            </a:lvl3pPr>
            <a:lvl4pPr marL="1600200" indent="-228600">
              <a:spcBef>
                <a:spcPct val="20000"/>
              </a:spcBef>
              <a:buChar char="–"/>
              <a:defRPr sz="2000">
                <a:solidFill>
                  <a:schemeClr val="bg1"/>
                </a:solidFill>
                <a:latin typeface="Arial" pitchFamily="34" charset="0"/>
              </a:defRPr>
            </a:lvl4pPr>
            <a:lvl5pPr marL="2057400" indent="-228600">
              <a:spcBef>
                <a:spcPct val="20000"/>
              </a:spcBef>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fld id="{CB85184F-5339-43DB-8DF6-41C33BB8CB8A}" type="slidenum">
              <a:rPr lang="en-US" altLang="en-US" sz="1400">
                <a:solidFill>
                  <a:srgbClr val="000000"/>
                </a:solidFill>
              </a:rPr>
              <a:pPr>
                <a:spcBef>
                  <a:spcPct val="0"/>
                </a:spcBef>
                <a:buFontTx/>
                <a:buNone/>
              </a:pPr>
              <a:t>4</a:t>
            </a:fld>
            <a:endParaRPr lang="en-US" altLang="en-US" sz="1400">
              <a:solidFill>
                <a:srgbClr val="000000"/>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Effect transition="in" filter="blinds(horizontal)">
                                      <p:cBhvr>
                                        <p:cTn id="7" dur="500"/>
                                        <p:tgtEl>
                                          <p:spTgt spid="4403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4036">
                                            <p:txEl>
                                              <p:pRg st="1" end="1"/>
                                            </p:txEl>
                                          </p:spTgt>
                                        </p:tgtEl>
                                        <p:attrNameLst>
                                          <p:attrName>style.visibility</p:attrName>
                                        </p:attrNameLst>
                                      </p:cBhvr>
                                      <p:to>
                                        <p:strVal val="visible"/>
                                      </p:to>
                                    </p:set>
                                    <p:animEffect transition="in" filter="box(in)">
                                      <p:cBhvr>
                                        <p:cTn id="12" dur="500"/>
                                        <p:tgtEl>
                                          <p:spTgt spid="4403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4036">
                                            <p:txEl>
                                              <p:pRg st="2" end="2"/>
                                            </p:txEl>
                                          </p:spTgt>
                                        </p:tgtEl>
                                        <p:attrNameLst>
                                          <p:attrName>style.visibility</p:attrName>
                                        </p:attrNameLst>
                                      </p:cBhvr>
                                      <p:to>
                                        <p:strVal val="visible"/>
                                      </p:to>
                                    </p:set>
                                    <p:anim calcmode="lin" valueType="num">
                                      <p:cBhvr additive="base">
                                        <p:cTn id="17" dur="500" fill="hold"/>
                                        <p:tgtEl>
                                          <p:spTgt spid="4403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403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4036">
                                            <p:txEl>
                                              <p:pRg st="3" end="3"/>
                                            </p:txEl>
                                          </p:spTgt>
                                        </p:tgtEl>
                                        <p:attrNameLst>
                                          <p:attrName>style.visibility</p:attrName>
                                        </p:attrNameLst>
                                      </p:cBhvr>
                                      <p:to>
                                        <p:strVal val="visible"/>
                                      </p:to>
                                    </p:set>
                                    <p:anim calcmode="lin" valueType="num">
                                      <p:cBhvr additive="base">
                                        <p:cTn id="23" dur="500" fill="hold"/>
                                        <p:tgtEl>
                                          <p:spTgt spid="4403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403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44036">
                                            <p:txEl>
                                              <p:pRg st="4" end="4"/>
                                            </p:txEl>
                                          </p:spTgt>
                                        </p:tgtEl>
                                        <p:attrNameLst>
                                          <p:attrName>style.visibility</p:attrName>
                                        </p:attrNameLst>
                                      </p:cBhvr>
                                      <p:to>
                                        <p:strVal val="visible"/>
                                      </p:to>
                                    </p:set>
                                    <p:animEffect transition="in" filter="checkerboard(across)">
                                      <p:cBhvr>
                                        <p:cTn id="29" dur="500"/>
                                        <p:tgtEl>
                                          <p:spTgt spid="440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8229600" cy="685800"/>
          </a:xfrm>
        </p:spPr>
        <p:txBody>
          <a:bodyPr/>
          <a:lstStyle/>
          <a:p>
            <a:pPr>
              <a:defRPr/>
            </a:pPr>
            <a:r>
              <a:rPr lang="en-US" dirty="0">
                <a:solidFill>
                  <a:srgbClr val="C00000"/>
                </a:solidFill>
              </a:rPr>
              <a:t>African American Mission Power</a:t>
            </a:r>
          </a:p>
        </p:txBody>
      </p:sp>
      <p:sp>
        <p:nvSpPr>
          <p:cNvPr id="3" name="Content Placeholder 2"/>
          <p:cNvSpPr>
            <a:spLocks noGrp="1"/>
          </p:cNvSpPr>
          <p:nvPr>
            <p:ph idx="1"/>
          </p:nvPr>
        </p:nvSpPr>
        <p:spPr>
          <a:xfrm>
            <a:off x="3810000" y="1143000"/>
            <a:ext cx="6705600" cy="5562600"/>
          </a:xfrm>
        </p:spPr>
        <p:txBody>
          <a:bodyPr/>
          <a:lstStyle/>
          <a:p>
            <a:pPr>
              <a:defRPr/>
            </a:pPr>
            <a:r>
              <a:rPr lang="en-US" sz="2800" b="0" dirty="0">
                <a:solidFill>
                  <a:schemeClr val="tx1"/>
                </a:solidFill>
                <a:effectLst/>
              </a:rPr>
              <a:t>Ghana sends 500 missionaries per year. Her population is 22.1 million and her Gross National Income is 10 billion. African Americans spent 10.7 billion on household furnishings and equipment in 2004. Nigeria sends 2500 missionaries per year and has a Gross National Income of 74.2 billion dollars. African Americans spent this much on vehicles, insurance, clothing and gifts in 2004. </a:t>
            </a:r>
            <a:r>
              <a:rPr lang="en-US" sz="1200" b="0" dirty="0">
                <a:solidFill>
                  <a:schemeClr val="tx1"/>
                </a:solidFill>
                <a:effectLst/>
              </a:rPr>
              <a:t>Sources: The World Bank: </a:t>
            </a:r>
            <a:r>
              <a:rPr lang="en-US" sz="1200" b="0" u="sng" dirty="0">
                <a:solidFill>
                  <a:schemeClr val="tx1"/>
                </a:solidFill>
                <a:effectLst/>
              </a:rPr>
              <a:t>http://devdata.worldbank.org/external/CPProfile.asp?PTYPE=CP&amp;CCODE=GHA</a:t>
            </a:r>
            <a:r>
              <a:rPr lang="en-US" sz="1200" b="0" dirty="0">
                <a:solidFill>
                  <a:schemeClr val="tx1"/>
                </a:solidFill>
                <a:effectLst/>
              </a:rPr>
              <a:t> </a:t>
            </a:r>
          </a:p>
          <a:p>
            <a:pPr>
              <a:defRPr/>
            </a:pPr>
            <a:r>
              <a:rPr lang="en-US" sz="1200" b="0" u="sng" dirty="0">
                <a:solidFill>
                  <a:schemeClr val="tx1"/>
                </a:solidFill>
                <a:effectLst/>
              </a:rPr>
              <a:t>http://devdata.worldbank.org/external/CPProfile.asp?PTYPE=CP&amp;CCODE=NGA</a:t>
            </a:r>
            <a:r>
              <a:rPr lang="en-US" sz="1200" b="0" dirty="0">
                <a:solidFill>
                  <a:schemeClr val="tx1"/>
                </a:solidFill>
                <a:effectLst/>
              </a:rPr>
              <a:t> ; the World Christian Database and Target Market News </a:t>
            </a:r>
            <a:r>
              <a:rPr lang="en-US" sz="1200" b="0" u="sng" dirty="0">
                <a:solidFill>
                  <a:schemeClr val="tx1"/>
                </a:solidFill>
                <a:effectLst/>
              </a:rPr>
              <a:t>http://targetmarketnews.com/BuyingPower05.htm</a:t>
            </a:r>
            <a:endParaRPr lang="en-US" sz="1200" b="0" dirty="0">
              <a:solidFill>
                <a:schemeClr val="tx1"/>
              </a:solidFill>
              <a:effectLst/>
            </a:endParaRPr>
          </a:p>
          <a:p>
            <a:pPr>
              <a:defRPr/>
            </a:pPr>
            <a:r>
              <a:rPr lang="en-US" dirty="0"/>
              <a:t> </a:t>
            </a:r>
          </a:p>
        </p:txBody>
      </p:sp>
      <p:sp>
        <p:nvSpPr>
          <p:cNvPr id="788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bg1"/>
                </a:solidFill>
                <a:latin typeface="Arial" pitchFamily="34" charset="0"/>
              </a:defRPr>
            </a:lvl1pPr>
            <a:lvl2pPr marL="742950" indent="-285750">
              <a:spcBef>
                <a:spcPct val="20000"/>
              </a:spcBef>
              <a:buChar char="–"/>
              <a:defRPr sz="2800" b="1">
                <a:solidFill>
                  <a:schemeClr val="bg1"/>
                </a:solidFill>
                <a:latin typeface="Arial" pitchFamily="34" charset="0"/>
              </a:defRPr>
            </a:lvl2pPr>
            <a:lvl3pPr marL="1143000" indent="-228600">
              <a:spcBef>
                <a:spcPct val="20000"/>
              </a:spcBef>
              <a:buChar char="•"/>
              <a:defRPr sz="2400" b="1">
                <a:solidFill>
                  <a:schemeClr val="bg1"/>
                </a:solidFill>
                <a:latin typeface="Arial" pitchFamily="34" charset="0"/>
              </a:defRPr>
            </a:lvl3pPr>
            <a:lvl4pPr marL="1600200" indent="-228600">
              <a:spcBef>
                <a:spcPct val="20000"/>
              </a:spcBef>
              <a:buChar char="–"/>
              <a:defRPr sz="2000" b="1">
                <a:solidFill>
                  <a:schemeClr val="bg1"/>
                </a:solidFill>
                <a:latin typeface="Arial" pitchFamily="34" charset="0"/>
              </a:defRPr>
            </a:lvl4pPr>
            <a:lvl5pPr marL="2057400" indent="-228600">
              <a:spcBef>
                <a:spcPct val="20000"/>
              </a:spcBef>
              <a:buChar char="»"/>
              <a:defRPr sz="2000" b="1">
                <a:solidFill>
                  <a:schemeClr val="bg1"/>
                </a:solidFill>
                <a:latin typeface="Arial" pitchFamily="34" charset="0"/>
              </a:defRPr>
            </a:lvl5pPr>
            <a:lvl6pPr marL="2514600" indent="-228600" eaLnBrk="0" fontAlgn="base" hangingPunct="0">
              <a:spcBef>
                <a:spcPct val="20000"/>
              </a:spcBef>
              <a:spcAft>
                <a:spcPct val="0"/>
              </a:spcAft>
              <a:buChar char="»"/>
              <a:defRPr sz="2000" b="1">
                <a:solidFill>
                  <a:schemeClr val="bg1"/>
                </a:solidFill>
                <a:latin typeface="Arial" pitchFamily="34" charset="0"/>
              </a:defRPr>
            </a:lvl6pPr>
            <a:lvl7pPr marL="2971800" indent="-228600" eaLnBrk="0" fontAlgn="base" hangingPunct="0">
              <a:spcBef>
                <a:spcPct val="20000"/>
              </a:spcBef>
              <a:spcAft>
                <a:spcPct val="0"/>
              </a:spcAft>
              <a:buChar char="»"/>
              <a:defRPr sz="2000" b="1">
                <a:solidFill>
                  <a:schemeClr val="bg1"/>
                </a:solidFill>
                <a:latin typeface="Arial" pitchFamily="34" charset="0"/>
              </a:defRPr>
            </a:lvl7pPr>
            <a:lvl8pPr marL="3429000" indent="-228600" eaLnBrk="0" fontAlgn="base" hangingPunct="0">
              <a:spcBef>
                <a:spcPct val="20000"/>
              </a:spcBef>
              <a:spcAft>
                <a:spcPct val="0"/>
              </a:spcAft>
              <a:buChar char="»"/>
              <a:defRPr sz="2000" b="1">
                <a:solidFill>
                  <a:schemeClr val="bg1"/>
                </a:solidFill>
                <a:latin typeface="Arial" pitchFamily="34" charset="0"/>
              </a:defRPr>
            </a:lvl8pPr>
            <a:lvl9pPr marL="3886200" indent="-228600" eaLnBrk="0" fontAlgn="base" hangingPunct="0">
              <a:spcBef>
                <a:spcPct val="20000"/>
              </a:spcBef>
              <a:spcAft>
                <a:spcPct val="0"/>
              </a:spcAft>
              <a:buChar char="»"/>
              <a:defRPr sz="2000" b="1">
                <a:solidFill>
                  <a:schemeClr val="bg1"/>
                </a:solidFill>
                <a:latin typeface="Arial" pitchFamily="34" charset="0"/>
              </a:defRPr>
            </a:lvl9pPr>
          </a:lstStyle>
          <a:p>
            <a:pPr>
              <a:spcBef>
                <a:spcPct val="0"/>
              </a:spcBef>
              <a:buFontTx/>
              <a:buNone/>
            </a:pPr>
            <a:fld id="{34104823-C04D-4B1F-9E01-7FC8C3B3874F}" type="slidenum">
              <a:rPr lang="en-US" altLang="en-US" sz="1400" b="0">
                <a:solidFill>
                  <a:schemeClr val="tx1"/>
                </a:solidFill>
                <a:latin typeface="Times New Roman" pitchFamily="18" charset="0"/>
              </a:rPr>
              <a:pPr>
                <a:spcBef>
                  <a:spcPct val="0"/>
                </a:spcBef>
                <a:buFontTx/>
                <a:buNone/>
              </a:pPr>
              <a:t>40</a:t>
            </a:fld>
            <a:endParaRPr lang="en-US" altLang="en-US" sz="1400" b="0">
              <a:solidFill>
                <a:schemeClr val="tx1"/>
              </a:solidFill>
              <a:latin typeface="Times New Roman" pitchFamily="18" charset="0"/>
            </a:endParaRPr>
          </a:p>
        </p:txBody>
      </p:sp>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bg1"/>
                </a:solidFill>
                <a:latin typeface="Arial" pitchFamily="34" charset="0"/>
              </a:defRPr>
            </a:lvl1pPr>
            <a:lvl2pPr marL="742950" indent="-285750">
              <a:spcBef>
                <a:spcPct val="20000"/>
              </a:spcBef>
              <a:buChar char="–"/>
              <a:defRPr sz="2800" b="1">
                <a:solidFill>
                  <a:schemeClr val="bg1"/>
                </a:solidFill>
                <a:latin typeface="Arial" pitchFamily="34" charset="0"/>
              </a:defRPr>
            </a:lvl2pPr>
            <a:lvl3pPr marL="1143000" indent="-228600">
              <a:spcBef>
                <a:spcPct val="20000"/>
              </a:spcBef>
              <a:buChar char="•"/>
              <a:defRPr sz="2400" b="1">
                <a:solidFill>
                  <a:schemeClr val="bg1"/>
                </a:solidFill>
                <a:latin typeface="Arial" pitchFamily="34" charset="0"/>
              </a:defRPr>
            </a:lvl3pPr>
            <a:lvl4pPr marL="1600200" indent="-228600">
              <a:spcBef>
                <a:spcPct val="20000"/>
              </a:spcBef>
              <a:buChar char="–"/>
              <a:defRPr sz="2000" b="1">
                <a:solidFill>
                  <a:schemeClr val="bg1"/>
                </a:solidFill>
                <a:latin typeface="Arial" pitchFamily="34" charset="0"/>
              </a:defRPr>
            </a:lvl4pPr>
            <a:lvl5pPr marL="2057400" indent="-228600">
              <a:spcBef>
                <a:spcPct val="20000"/>
              </a:spcBef>
              <a:buChar char="»"/>
              <a:defRPr sz="2000" b="1">
                <a:solidFill>
                  <a:schemeClr val="bg1"/>
                </a:solidFill>
                <a:latin typeface="Arial" pitchFamily="34" charset="0"/>
              </a:defRPr>
            </a:lvl5pPr>
            <a:lvl6pPr marL="2514600" indent="-228600" eaLnBrk="0" fontAlgn="base" hangingPunct="0">
              <a:spcBef>
                <a:spcPct val="20000"/>
              </a:spcBef>
              <a:spcAft>
                <a:spcPct val="0"/>
              </a:spcAft>
              <a:buChar char="»"/>
              <a:defRPr sz="2000" b="1">
                <a:solidFill>
                  <a:schemeClr val="bg1"/>
                </a:solidFill>
                <a:latin typeface="Arial" pitchFamily="34" charset="0"/>
              </a:defRPr>
            </a:lvl6pPr>
            <a:lvl7pPr marL="2971800" indent="-228600" eaLnBrk="0" fontAlgn="base" hangingPunct="0">
              <a:spcBef>
                <a:spcPct val="20000"/>
              </a:spcBef>
              <a:spcAft>
                <a:spcPct val="0"/>
              </a:spcAft>
              <a:buChar char="»"/>
              <a:defRPr sz="2000" b="1">
                <a:solidFill>
                  <a:schemeClr val="bg1"/>
                </a:solidFill>
                <a:latin typeface="Arial" pitchFamily="34" charset="0"/>
              </a:defRPr>
            </a:lvl7pPr>
            <a:lvl8pPr marL="3429000" indent="-228600" eaLnBrk="0" fontAlgn="base" hangingPunct="0">
              <a:spcBef>
                <a:spcPct val="20000"/>
              </a:spcBef>
              <a:spcAft>
                <a:spcPct val="0"/>
              </a:spcAft>
              <a:buChar char="»"/>
              <a:defRPr sz="2000" b="1">
                <a:solidFill>
                  <a:schemeClr val="bg1"/>
                </a:solidFill>
                <a:latin typeface="Arial" pitchFamily="34" charset="0"/>
              </a:defRPr>
            </a:lvl8pPr>
            <a:lvl9pPr marL="3886200" indent="-228600" eaLnBrk="0" fontAlgn="base" hangingPunct="0">
              <a:spcBef>
                <a:spcPct val="20000"/>
              </a:spcBef>
              <a:spcAft>
                <a:spcPct val="0"/>
              </a:spcAft>
              <a:buChar char="»"/>
              <a:defRPr sz="2000" b="1">
                <a:solidFill>
                  <a:schemeClr val="bg1"/>
                </a:solidFill>
                <a:latin typeface="Arial" pitchFamily="34" charset="0"/>
              </a:defRPr>
            </a:lvl9pPr>
          </a:lstStyle>
          <a:p>
            <a:pPr>
              <a:spcBef>
                <a:spcPct val="0"/>
              </a:spcBef>
              <a:buFontTx/>
              <a:buNone/>
            </a:pPr>
            <a:fld id="{7BCDB0F3-ABC6-4633-8A2F-309E83A96BA5}" type="slidenum">
              <a:rPr lang="en-US" altLang="en-US" sz="1400" b="0">
                <a:solidFill>
                  <a:schemeClr val="tx1"/>
                </a:solidFill>
                <a:latin typeface="Times New Roman" pitchFamily="18" charset="0"/>
              </a:rPr>
              <a:pPr>
                <a:spcBef>
                  <a:spcPct val="0"/>
                </a:spcBef>
                <a:buFontTx/>
                <a:buNone/>
              </a:pPr>
              <a:t>41</a:t>
            </a:fld>
            <a:endParaRPr lang="en-US" altLang="en-US" sz="1400" b="0">
              <a:solidFill>
                <a:schemeClr val="tx1"/>
              </a:solidFill>
              <a:latin typeface="Times New Roman" pitchFamily="18" charset="0"/>
            </a:endParaRPr>
          </a:p>
        </p:txBody>
      </p:sp>
      <p:sp>
        <p:nvSpPr>
          <p:cNvPr id="167941" name="Rectangle 5"/>
          <p:cNvSpPr>
            <a:spLocks noGrp="1" noChangeArrowheads="1"/>
          </p:cNvSpPr>
          <p:nvPr>
            <p:ph type="title"/>
          </p:nvPr>
        </p:nvSpPr>
        <p:spPr/>
        <p:txBody>
          <a:bodyPr/>
          <a:lstStyle/>
          <a:p>
            <a:pPr>
              <a:defRPr/>
            </a:pPr>
            <a:endParaRPr lang="en-US"/>
          </a:p>
        </p:txBody>
      </p:sp>
      <p:sp>
        <p:nvSpPr>
          <p:cNvPr id="79876" name="AutoShape 7"/>
          <p:cNvSpPr>
            <a:spLocks noChangeArrowheads="1"/>
          </p:cNvSpPr>
          <p:nvPr/>
        </p:nvSpPr>
        <p:spPr bwMode="auto">
          <a:xfrm>
            <a:off x="8001000" y="2667000"/>
            <a:ext cx="762000" cy="381000"/>
          </a:xfrm>
          <a:prstGeom prst="leftArrow">
            <a:avLst>
              <a:gd name="adj1" fmla="val 50000"/>
              <a:gd name="adj2" fmla="val 50000"/>
            </a:avLst>
          </a:prstGeom>
          <a:solidFill>
            <a:schemeClr val="accent1"/>
          </a:solidFill>
          <a:ln w="9525">
            <a:solidFill>
              <a:schemeClr val="tx1"/>
            </a:solidFill>
            <a:miter lim="800000"/>
            <a:headEnd/>
            <a:tailEnd/>
          </a:ln>
        </p:spPr>
        <p:txBody>
          <a:bodyPr wrap="none" anchor="ctr"/>
          <a:lstStyle>
            <a:lvl1pPr>
              <a:spcBef>
                <a:spcPct val="20000"/>
              </a:spcBef>
              <a:buChar char="•"/>
              <a:defRPr sz="3200" b="1">
                <a:solidFill>
                  <a:schemeClr val="bg1"/>
                </a:solidFill>
                <a:latin typeface="Arial" pitchFamily="34" charset="0"/>
              </a:defRPr>
            </a:lvl1pPr>
            <a:lvl2pPr marL="742950" indent="-285750">
              <a:spcBef>
                <a:spcPct val="20000"/>
              </a:spcBef>
              <a:buChar char="–"/>
              <a:defRPr sz="2800" b="1">
                <a:solidFill>
                  <a:schemeClr val="bg1"/>
                </a:solidFill>
                <a:latin typeface="Arial" pitchFamily="34" charset="0"/>
              </a:defRPr>
            </a:lvl2pPr>
            <a:lvl3pPr marL="1143000" indent="-228600">
              <a:spcBef>
                <a:spcPct val="20000"/>
              </a:spcBef>
              <a:buChar char="•"/>
              <a:defRPr sz="2400" b="1">
                <a:solidFill>
                  <a:schemeClr val="bg1"/>
                </a:solidFill>
                <a:latin typeface="Arial" pitchFamily="34" charset="0"/>
              </a:defRPr>
            </a:lvl3pPr>
            <a:lvl4pPr marL="1600200" indent="-228600">
              <a:spcBef>
                <a:spcPct val="20000"/>
              </a:spcBef>
              <a:buChar char="–"/>
              <a:defRPr sz="2000" b="1">
                <a:solidFill>
                  <a:schemeClr val="bg1"/>
                </a:solidFill>
                <a:latin typeface="Arial" pitchFamily="34" charset="0"/>
              </a:defRPr>
            </a:lvl4pPr>
            <a:lvl5pPr marL="2057400" indent="-228600">
              <a:spcBef>
                <a:spcPct val="20000"/>
              </a:spcBef>
              <a:buChar char="»"/>
              <a:defRPr sz="2000" b="1">
                <a:solidFill>
                  <a:schemeClr val="bg1"/>
                </a:solidFill>
                <a:latin typeface="Arial" pitchFamily="34" charset="0"/>
              </a:defRPr>
            </a:lvl5pPr>
            <a:lvl6pPr marL="2514600" indent="-228600" eaLnBrk="0" fontAlgn="base" hangingPunct="0">
              <a:spcBef>
                <a:spcPct val="20000"/>
              </a:spcBef>
              <a:spcAft>
                <a:spcPct val="0"/>
              </a:spcAft>
              <a:buChar char="»"/>
              <a:defRPr sz="2000" b="1">
                <a:solidFill>
                  <a:schemeClr val="bg1"/>
                </a:solidFill>
                <a:latin typeface="Arial" pitchFamily="34" charset="0"/>
              </a:defRPr>
            </a:lvl6pPr>
            <a:lvl7pPr marL="2971800" indent="-228600" eaLnBrk="0" fontAlgn="base" hangingPunct="0">
              <a:spcBef>
                <a:spcPct val="20000"/>
              </a:spcBef>
              <a:spcAft>
                <a:spcPct val="0"/>
              </a:spcAft>
              <a:buChar char="»"/>
              <a:defRPr sz="2000" b="1">
                <a:solidFill>
                  <a:schemeClr val="bg1"/>
                </a:solidFill>
                <a:latin typeface="Arial" pitchFamily="34" charset="0"/>
              </a:defRPr>
            </a:lvl7pPr>
            <a:lvl8pPr marL="3429000" indent="-228600" eaLnBrk="0" fontAlgn="base" hangingPunct="0">
              <a:spcBef>
                <a:spcPct val="20000"/>
              </a:spcBef>
              <a:spcAft>
                <a:spcPct val="0"/>
              </a:spcAft>
              <a:buChar char="»"/>
              <a:defRPr sz="2000" b="1">
                <a:solidFill>
                  <a:schemeClr val="bg1"/>
                </a:solidFill>
                <a:latin typeface="Arial" pitchFamily="34" charset="0"/>
              </a:defRPr>
            </a:lvl8pPr>
            <a:lvl9pPr marL="3886200" indent="-228600" eaLnBrk="0" fontAlgn="base" hangingPunct="0">
              <a:spcBef>
                <a:spcPct val="20000"/>
              </a:spcBef>
              <a:spcAft>
                <a:spcPct val="0"/>
              </a:spcAft>
              <a:buChar char="»"/>
              <a:defRPr sz="2000" b="1">
                <a:solidFill>
                  <a:schemeClr val="bg1"/>
                </a:solidFill>
                <a:latin typeface="Arial" pitchFamily="34" charset="0"/>
              </a:defRPr>
            </a:lvl9pPr>
          </a:lstStyle>
          <a:p>
            <a:pPr eaLnBrk="1" hangingPunct="1">
              <a:spcBef>
                <a:spcPct val="0"/>
              </a:spcBef>
              <a:buFontTx/>
              <a:buNone/>
            </a:pPr>
            <a:endParaRPr lang="en-US" altLang="en-US" sz="1800" b="0">
              <a:solidFill>
                <a:schemeClr val="tx1"/>
              </a:solidFill>
            </a:endParaRPr>
          </a:p>
        </p:txBody>
      </p:sp>
      <p:sp>
        <p:nvSpPr>
          <p:cNvPr id="167946" name="Rectangle 10"/>
          <p:cNvSpPr>
            <a:spLocks noGrp="1" noChangeArrowheads="1"/>
          </p:cNvSpPr>
          <p:nvPr>
            <p:ph idx="1"/>
          </p:nvPr>
        </p:nvSpPr>
        <p:spPr/>
        <p:txBody>
          <a:bodyPr/>
          <a:lstStyle/>
          <a:p>
            <a:pPr>
              <a:defRPr/>
            </a:pPr>
            <a:endParaRPr lang="en-US"/>
          </a:p>
        </p:txBody>
      </p:sp>
      <p:pic>
        <p:nvPicPr>
          <p:cNvPr id="79878" name="Picture 13" descr="AFAM Denom Giving Tab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14801" y="0"/>
            <a:ext cx="6296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9" name="AutoShape 14"/>
          <p:cNvSpPr>
            <a:spLocks noChangeArrowheads="1"/>
          </p:cNvSpPr>
          <p:nvPr/>
        </p:nvSpPr>
        <p:spPr bwMode="auto">
          <a:xfrm>
            <a:off x="8229601" y="2133600"/>
            <a:ext cx="352425" cy="1062038"/>
          </a:xfrm>
          <a:prstGeom prst="curvedLeftArrow">
            <a:avLst>
              <a:gd name="adj1" fmla="val 60270"/>
              <a:gd name="adj2" fmla="val 120541"/>
              <a:gd name="adj3" fmla="val 33333"/>
            </a:avLst>
          </a:prstGeom>
          <a:solidFill>
            <a:schemeClr val="accent1"/>
          </a:solidFill>
          <a:ln w="9525">
            <a:solidFill>
              <a:schemeClr val="tx1"/>
            </a:solidFill>
            <a:miter lim="800000"/>
            <a:headEnd/>
            <a:tailEnd/>
          </a:ln>
        </p:spPr>
        <p:txBody>
          <a:bodyPr wrap="none" anchor="ctr"/>
          <a:lstStyle>
            <a:lvl1pPr>
              <a:spcBef>
                <a:spcPct val="20000"/>
              </a:spcBef>
              <a:buChar char="•"/>
              <a:defRPr sz="3200" b="1">
                <a:solidFill>
                  <a:schemeClr val="bg1"/>
                </a:solidFill>
                <a:latin typeface="Arial" pitchFamily="34" charset="0"/>
              </a:defRPr>
            </a:lvl1pPr>
            <a:lvl2pPr marL="742950" indent="-285750">
              <a:spcBef>
                <a:spcPct val="20000"/>
              </a:spcBef>
              <a:buChar char="–"/>
              <a:defRPr sz="2800" b="1">
                <a:solidFill>
                  <a:schemeClr val="bg1"/>
                </a:solidFill>
                <a:latin typeface="Arial" pitchFamily="34" charset="0"/>
              </a:defRPr>
            </a:lvl2pPr>
            <a:lvl3pPr marL="1143000" indent="-228600">
              <a:spcBef>
                <a:spcPct val="20000"/>
              </a:spcBef>
              <a:buChar char="•"/>
              <a:defRPr sz="2400" b="1">
                <a:solidFill>
                  <a:schemeClr val="bg1"/>
                </a:solidFill>
                <a:latin typeface="Arial" pitchFamily="34" charset="0"/>
              </a:defRPr>
            </a:lvl3pPr>
            <a:lvl4pPr marL="1600200" indent="-228600">
              <a:spcBef>
                <a:spcPct val="20000"/>
              </a:spcBef>
              <a:buChar char="–"/>
              <a:defRPr sz="2000" b="1">
                <a:solidFill>
                  <a:schemeClr val="bg1"/>
                </a:solidFill>
                <a:latin typeface="Arial" pitchFamily="34" charset="0"/>
              </a:defRPr>
            </a:lvl4pPr>
            <a:lvl5pPr marL="2057400" indent="-228600">
              <a:spcBef>
                <a:spcPct val="20000"/>
              </a:spcBef>
              <a:buChar char="»"/>
              <a:defRPr sz="2000" b="1">
                <a:solidFill>
                  <a:schemeClr val="bg1"/>
                </a:solidFill>
                <a:latin typeface="Arial" pitchFamily="34" charset="0"/>
              </a:defRPr>
            </a:lvl5pPr>
            <a:lvl6pPr marL="2514600" indent="-228600" eaLnBrk="0" fontAlgn="base" hangingPunct="0">
              <a:spcBef>
                <a:spcPct val="20000"/>
              </a:spcBef>
              <a:spcAft>
                <a:spcPct val="0"/>
              </a:spcAft>
              <a:buChar char="»"/>
              <a:defRPr sz="2000" b="1">
                <a:solidFill>
                  <a:schemeClr val="bg1"/>
                </a:solidFill>
                <a:latin typeface="Arial" pitchFamily="34" charset="0"/>
              </a:defRPr>
            </a:lvl6pPr>
            <a:lvl7pPr marL="2971800" indent="-228600" eaLnBrk="0" fontAlgn="base" hangingPunct="0">
              <a:spcBef>
                <a:spcPct val="20000"/>
              </a:spcBef>
              <a:spcAft>
                <a:spcPct val="0"/>
              </a:spcAft>
              <a:buChar char="»"/>
              <a:defRPr sz="2000" b="1">
                <a:solidFill>
                  <a:schemeClr val="bg1"/>
                </a:solidFill>
                <a:latin typeface="Arial" pitchFamily="34" charset="0"/>
              </a:defRPr>
            </a:lvl7pPr>
            <a:lvl8pPr marL="3429000" indent="-228600" eaLnBrk="0" fontAlgn="base" hangingPunct="0">
              <a:spcBef>
                <a:spcPct val="20000"/>
              </a:spcBef>
              <a:spcAft>
                <a:spcPct val="0"/>
              </a:spcAft>
              <a:buChar char="»"/>
              <a:defRPr sz="2000" b="1">
                <a:solidFill>
                  <a:schemeClr val="bg1"/>
                </a:solidFill>
                <a:latin typeface="Arial" pitchFamily="34" charset="0"/>
              </a:defRPr>
            </a:lvl8pPr>
            <a:lvl9pPr marL="3886200" indent="-228600" eaLnBrk="0" fontAlgn="base" hangingPunct="0">
              <a:spcBef>
                <a:spcPct val="20000"/>
              </a:spcBef>
              <a:spcAft>
                <a:spcPct val="0"/>
              </a:spcAft>
              <a:buChar char="»"/>
              <a:defRPr sz="2000" b="1">
                <a:solidFill>
                  <a:schemeClr val="bg1"/>
                </a:solidFill>
                <a:latin typeface="Arial" pitchFamily="34" charset="0"/>
              </a:defRPr>
            </a:lvl9pPr>
          </a:lstStyle>
          <a:p>
            <a:pPr eaLnBrk="1" hangingPunct="1">
              <a:spcBef>
                <a:spcPct val="0"/>
              </a:spcBef>
              <a:buFontTx/>
              <a:buNone/>
            </a:pPr>
            <a:endParaRPr lang="en-US" altLang="en-US" sz="1800" b="0">
              <a:solidFill>
                <a:schemeClr val="tx1"/>
              </a:solidFill>
            </a:endParaRPr>
          </a:p>
        </p:txBody>
      </p:sp>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bg1"/>
                </a:solidFill>
                <a:latin typeface="Arial" pitchFamily="34" charset="0"/>
              </a:defRPr>
            </a:lvl1pPr>
            <a:lvl2pPr marL="742950" indent="-285750">
              <a:spcBef>
                <a:spcPct val="20000"/>
              </a:spcBef>
              <a:buChar char="–"/>
              <a:defRPr sz="2800" b="1">
                <a:solidFill>
                  <a:schemeClr val="bg1"/>
                </a:solidFill>
                <a:latin typeface="Arial" pitchFamily="34" charset="0"/>
              </a:defRPr>
            </a:lvl2pPr>
            <a:lvl3pPr marL="1143000" indent="-228600">
              <a:spcBef>
                <a:spcPct val="20000"/>
              </a:spcBef>
              <a:buChar char="•"/>
              <a:defRPr sz="2400" b="1">
                <a:solidFill>
                  <a:schemeClr val="bg1"/>
                </a:solidFill>
                <a:latin typeface="Arial" pitchFamily="34" charset="0"/>
              </a:defRPr>
            </a:lvl3pPr>
            <a:lvl4pPr marL="1600200" indent="-228600">
              <a:spcBef>
                <a:spcPct val="20000"/>
              </a:spcBef>
              <a:buChar char="–"/>
              <a:defRPr sz="2000" b="1">
                <a:solidFill>
                  <a:schemeClr val="bg1"/>
                </a:solidFill>
                <a:latin typeface="Arial" pitchFamily="34" charset="0"/>
              </a:defRPr>
            </a:lvl4pPr>
            <a:lvl5pPr marL="2057400" indent="-228600">
              <a:spcBef>
                <a:spcPct val="20000"/>
              </a:spcBef>
              <a:buChar char="»"/>
              <a:defRPr sz="2000" b="1">
                <a:solidFill>
                  <a:schemeClr val="bg1"/>
                </a:solidFill>
                <a:latin typeface="Arial" pitchFamily="34" charset="0"/>
              </a:defRPr>
            </a:lvl5pPr>
            <a:lvl6pPr marL="2514600" indent="-228600" eaLnBrk="0" fontAlgn="base" hangingPunct="0">
              <a:spcBef>
                <a:spcPct val="20000"/>
              </a:spcBef>
              <a:spcAft>
                <a:spcPct val="0"/>
              </a:spcAft>
              <a:buChar char="»"/>
              <a:defRPr sz="2000" b="1">
                <a:solidFill>
                  <a:schemeClr val="bg1"/>
                </a:solidFill>
                <a:latin typeface="Arial" pitchFamily="34" charset="0"/>
              </a:defRPr>
            </a:lvl6pPr>
            <a:lvl7pPr marL="2971800" indent="-228600" eaLnBrk="0" fontAlgn="base" hangingPunct="0">
              <a:spcBef>
                <a:spcPct val="20000"/>
              </a:spcBef>
              <a:spcAft>
                <a:spcPct val="0"/>
              </a:spcAft>
              <a:buChar char="»"/>
              <a:defRPr sz="2000" b="1">
                <a:solidFill>
                  <a:schemeClr val="bg1"/>
                </a:solidFill>
                <a:latin typeface="Arial" pitchFamily="34" charset="0"/>
              </a:defRPr>
            </a:lvl7pPr>
            <a:lvl8pPr marL="3429000" indent="-228600" eaLnBrk="0" fontAlgn="base" hangingPunct="0">
              <a:spcBef>
                <a:spcPct val="20000"/>
              </a:spcBef>
              <a:spcAft>
                <a:spcPct val="0"/>
              </a:spcAft>
              <a:buChar char="»"/>
              <a:defRPr sz="2000" b="1">
                <a:solidFill>
                  <a:schemeClr val="bg1"/>
                </a:solidFill>
                <a:latin typeface="Arial" pitchFamily="34" charset="0"/>
              </a:defRPr>
            </a:lvl8pPr>
            <a:lvl9pPr marL="3886200" indent="-228600" eaLnBrk="0" fontAlgn="base" hangingPunct="0">
              <a:spcBef>
                <a:spcPct val="20000"/>
              </a:spcBef>
              <a:spcAft>
                <a:spcPct val="0"/>
              </a:spcAft>
              <a:buChar char="»"/>
              <a:defRPr sz="2000" b="1">
                <a:solidFill>
                  <a:schemeClr val="bg1"/>
                </a:solidFill>
                <a:latin typeface="Arial" pitchFamily="34" charset="0"/>
              </a:defRPr>
            </a:lvl9pPr>
          </a:lstStyle>
          <a:p>
            <a:pPr>
              <a:spcBef>
                <a:spcPct val="0"/>
              </a:spcBef>
              <a:buFontTx/>
              <a:buNone/>
            </a:pPr>
            <a:fld id="{B884D287-47D5-4C6F-BEB4-43FDEC4AE65F}" type="slidenum">
              <a:rPr lang="en-US" altLang="en-US" sz="1400" b="0">
                <a:solidFill>
                  <a:schemeClr val="tx1"/>
                </a:solidFill>
                <a:latin typeface="Times New Roman" pitchFamily="18" charset="0"/>
              </a:rPr>
              <a:pPr>
                <a:spcBef>
                  <a:spcPct val="0"/>
                </a:spcBef>
                <a:buFontTx/>
                <a:buNone/>
              </a:pPr>
              <a:t>42</a:t>
            </a:fld>
            <a:endParaRPr lang="en-US" altLang="en-US" sz="1400" b="0">
              <a:solidFill>
                <a:schemeClr val="tx1"/>
              </a:solidFill>
              <a:latin typeface="Times New Roman" pitchFamily="18" charset="0"/>
            </a:endParaRPr>
          </a:p>
        </p:txBody>
      </p:sp>
      <p:sp>
        <p:nvSpPr>
          <p:cNvPr id="172034" name="Rectangle 2"/>
          <p:cNvSpPr>
            <a:spLocks noGrp="1" noChangeArrowheads="1"/>
          </p:cNvSpPr>
          <p:nvPr>
            <p:ph type="title"/>
          </p:nvPr>
        </p:nvSpPr>
        <p:spPr>
          <a:xfrm>
            <a:off x="2209800" y="0"/>
            <a:ext cx="7924800" cy="1219200"/>
          </a:xfrm>
        </p:spPr>
        <p:txBody>
          <a:bodyPr/>
          <a:lstStyle/>
          <a:p>
            <a:pPr>
              <a:defRPr/>
            </a:pPr>
            <a:r>
              <a:rPr lang="en-US" sz="3600" dirty="0">
                <a:solidFill>
                  <a:srgbClr val="CC0000"/>
                </a:solidFill>
                <a:latin typeface="Gill Sans MT" pitchFamily="34" charset="0"/>
              </a:rPr>
              <a:t>Two Traditional Black Churches </a:t>
            </a:r>
            <a:br>
              <a:rPr lang="en-US" sz="3600" dirty="0">
                <a:solidFill>
                  <a:srgbClr val="CC0000"/>
                </a:solidFill>
                <a:latin typeface="Gill Sans MT" pitchFamily="34" charset="0"/>
              </a:rPr>
            </a:br>
            <a:r>
              <a:rPr lang="en-US" sz="3600" dirty="0">
                <a:solidFill>
                  <a:srgbClr val="CC0000"/>
                </a:solidFill>
                <a:latin typeface="Gill Sans MT" pitchFamily="34" charset="0"/>
              </a:rPr>
              <a:t>and Global Missions</a:t>
            </a:r>
          </a:p>
        </p:txBody>
      </p:sp>
      <p:sp>
        <p:nvSpPr>
          <p:cNvPr id="172035" name="Rectangle 3"/>
          <p:cNvSpPr>
            <a:spLocks noGrp="1" noChangeArrowheads="1"/>
          </p:cNvSpPr>
          <p:nvPr>
            <p:ph type="body" idx="1"/>
          </p:nvPr>
        </p:nvSpPr>
        <p:spPr>
          <a:xfrm>
            <a:off x="3810000" y="1219200"/>
            <a:ext cx="6858000" cy="5562600"/>
          </a:xfrm>
        </p:spPr>
        <p:txBody>
          <a:bodyPr/>
          <a:lstStyle/>
          <a:p>
            <a:pPr>
              <a:lnSpc>
                <a:spcPct val="80000"/>
              </a:lnSpc>
            </a:pPr>
            <a:r>
              <a:rPr lang="en-US" altLang="en-US" sz="2800" b="0">
                <a:solidFill>
                  <a:schemeClr val="tx1"/>
                </a:solidFill>
                <a:effectLst/>
              </a:rPr>
              <a:t>One traditional church in Chattanooga with a budget of $120,000 spent .4 % on evangelistic </a:t>
            </a:r>
            <a:r>
              <a:rPr lang="en-US" altLang="en-US" sz="2800" b="0" u="sng">
                <a:solidFill>
                  <a:schemeClr val="tx1"/>
                </a:solidFill>
                <a:effectLst/>
              </a:rPr>
              <a:t>home</a:t>
            </a:r>
            <a:r>
              <a:rPr lang="en-US" altLang="en-US" sz="2800" b="0">
                <a:solidFill>
                  <a:schemeClr val="tx1"/>
                </a:solidFill>
                <a:effectLst/>
              </a:rPr>
              <a:t> missions (to Blacks).</a:t>
            </a:r>
          </a:p>
          <a:p>
            <a:pPr>
              <a:lnSpc>
                <a:spcPct val="80000"/>
              </a:lnSpc>
            </a:pPr>
            <a:r>
              <a:rPr lang="en-US" altLang="en-US" sz="2800" b="0">
                <a:solidFill>
                  <a:schemeClr val="tx1"/>
                </a:solidFill>
                <a:effectLst/>
              </a:rPr>
              <a:t>This church spent NOTHING on global missions.  More was spent on the annual men’s breakfast and on the copy machine than on missions.</a:t>
            </a:r>
          </a:p>
          <a:p>
            <a:pPr>
              <a:lnSpc>
                <a:spcPct val="80000"/>
              </a:lnSpc>
            </a:pPr>
            <a:r>
              <a:rPr lang="en-US" altLang="en-US" sz="2800" b="0">
                <a:solidFill>
                  <a:schemeClr val="tx1"/>
                </a:solidFill>
                <a:effectLst/>
              </a:rPr>
              <a:t>Another church proposed spending over $2000/year on garbage removal, and nothing at all on missions.</a:t>
            </a:r>
          </a:p>
          <a:p>
            <a:pPr>
              <a:lnSpc>
                <a:spcPct val="80000"/>
              </a:lnSpc>
            </a:pPr>
            <a:r>
              <a:rPr lang="en-US" altLang="en-US" sz="2800" b="0">
                <a:solidFill>
                  <a:schemeClr val="tx1"/>
                </a:solidFill>
                <a:effectLst/>
              </a:rPr>
              <a:t>How much of your church budget goes to cross-cultural/global ministry?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Effect transition="in" filter="fade">
                                      <p:cBhvr>
                                        <p:cTn id="7" dur="1000"/>
                                        <p:tgtEl>
                                          <p:spTgt spid="172035">
                                            <p:txEl>
                                              <p:pRg st="0" end="0"/>
                                            </p:txEl>
                                          </p:spTgt>
                                        </p:tgtEl>
                                      </p:cBhvr>
                                    </p:animEffect>
                                    <p:anim calcmode="lin" valueType="num">
                                      <p:cBhvr>
                                        <p:cTn id="8" dur="1000" fill="hold"/>
                                        <p:tgtEl>
                                          <p:spTgt spid="1720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20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2035">
                                            <p:txEl>
                                              <p:pRg st="1" end="1"/>
                                            </p:txEl>
                                          </p:spTgt>
                                        </p:tgtEl>
                                        <p:attrNameLst>
                                          <p:attrName>style.visibility</p:attrName>
                                        </p:attrNameLst>
                                      </p:cBhvr>
                                      <p:to>
                                        <p:strVal val="visible"/>
                                      </p:to>
                                    </p:set>
                                    <p:animEffect transition="in" filter="fade">
                                      <p:cBhvr>
                                        <p:cTn id="14" dur="1000"/>
                                        <p:tgtEl>
                                          <p:spTgt spid="172035">
                                            <p:txEl>
                                              <p:pRg st="1" end="1"/>
                                            </p:txEl>
                                          </p:spTgt>
                                        </p:tgtEl>
                                      </p:cBhvr>
                                    </p:animEffect>
                                    <p:anim calcmode="lin" valueType="num">
                                      <p:cBhvr>
                                        <p:cTn id="15" dur="1000" fill="hold"/>
                                        <p:tgtEl>
                                          <p:spTgt spid="17203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20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2035">
                                            <p:txEl>
                                              <p:pRg st="2" end="2"/>
                                            </p:txEl>
                                          </p:spTgt>
                                        </p:tgtEl>
                                        <p:attrNameLst>
                                          <p:attrName>style.visibility</p:attrName>
                                        </p:attrNameLst>
                                      </p:cBhvr>
                                      <p:to>
                                        <p:strVal val="visible"/>
                                      </p:to>
                                    </p:set>
                                    <p:animEffect transition="in" filter="fade">
                                      <p:cBhvr>
                                        <p:cTn id="21" dur="1000"/>
                                        <p:tgtEl>
                                          <p:spTgt spid="172035">
                                            <p:txEl>
                                              <p:pRg st="2" end="2"/>
                                            </p:txEl>
                                          </p:spTgt>
                                        </p:tgtEl>
                                      </p:cBhvr>
                                    </p:animEffect>
                                    <p:anim calcmode="lin" valueType="num">
                                      <p:cBhvr>
                                        <p:cTn id="22" dur="1000" fill="hold"/>
                                        <p:tgtEl>
                                          <p:spTgt spid="17203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20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2035">
                                            <p:txEl>
                                              <p:pRg st="3" end="3"/>
                                            </p:txEl>
                                          </p:spTgt>
                                        </p:tgtEl>
                                        <p:attrNameLst>
                                          <p:attrName>style.visibility</p:attrName>
                                        </p:attrNameLst>
                                      </p:cBhvr>
                                      <p:to>
                                        <p:strVal val="visible"/>
                                      </p:to>
                                    </p:set>
                                    <p:animEffect transition="in" filter="fade">
                                      <p:cBhvr>
                                        <p:cTn id="28" dur="1000"/>
                                        <p:tgtEl>
                                          <p:spTgt spid="172035">
                                            <p:txEl>
                                              <p:pRg st="3" end="3"/>
                                            </p:txEl>
                                          </p:spTgt>
                                        </p:tgtEl>
                                      </p:cBhvr>
                                    </p:animEffect>
                                    <p:anim calcmode="lin" valueType="num">
                                      <p:cBhvr>
                                        <p:cTn id="29" dur="1000" fill="hold"/>
                                        <p:tgtEl>
                                          <p:spTgt spid="17203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720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3048000" y="0"/>
            <a:ext cx="7467600" cy="1524000"/>
          </a:xfrm>
        </p:spPr>
        <p:txBody>
          <a:bodyPr/>
          <a:lstStyle/>
          <a:p>
            <a:r>
              <a:rPr lang="en-US" altLang="en-US"/>
              <a:t>The “Missions” Switch</a:t>
            </a:r>
          </a:p>
        </p:txBody>
      </p:sp>
      <p:sp>
        <p:nvSpPr>
          <p:cNvPr id="81923" name="Content Placeholder 2"/>
          <p:cNvSpPr>
            <a:spLocks noGrp="1"/>
          </p:cNvSpPr>
          <p:nvPr>
            <p:ph idx="1"/>
          </p:nvPr>
        </p:nvSpPr>
        <p:spPr/>
        <p:txBody>
          <a:bodyPr/>
          <a:lstStyle/>
          <a:p>
            <a:r>
              <a:rPr lang="en-US" altLang="en-US"/>
              <a:t>Money is designated on the offering envelope for “missions,” but stays either inside the church, or in the neighborhood.</a:t>
            </a:r>
          </a:p>
          <a:p>
            <a:r>
              <a:rPr lang="en-US" altLang="en-US"/>
              <a:t>“Missions” money is often lumped with local benevolences, and local needs trump regular missionary support.  If someone gets burned out, “missions” money may be used to meet that need, while the foreign missionary has no recourse or voice. The greatest problem for many AFRAM missionaries is low support.</a:t>
            </a:r>
          </a:p>
        </p:txBody>
      </p:sp>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3048000" y="0"/>
            <a:ext cx="7467600" cy="1524000"/>
          </a:xfrm>
        </p:spPr>
        <p:txBody>
          <a:bodyPr/>
          <a:lstStyle/>
          <a:p>
            <a:r>
              <a:rPr lang="en-US" altLang="en-US"/>
              <a:t>The “Missions” Switch</a:t>
            </a:r>
          </a:p>
        </p:txBody>
      </p:sp>
      <p:sp>
        <p:nvSpPr>
          <p:cNvPr id="82947" name="Content Placeholder 2"/>
          <p:cNvSpPr>
            <a:spLocks noGrp="1"/>
          </p:cNvSpPr>
          <p:nvPr>
            <p:ph idx="1"/>
          </p:nvPr>
        </p:nvSpPr>
        <p:spPr>
          <a:xfrm>
            <a:off x="1600200" y="1676400"/>
            <a:ext cx="8991600" cy="5105400"/>
          </a:xfrm>
        </p:spPr>
        <p:txBody>
          <a:bodyPr/>
          <a:lstStyle/>
          <a:p>
            <a:r>
              <a:rPr lang="en-US" altLang="en-US"/>
              <a:t>Dr. Michael Johnson, AFRAM missionary surgeon to Kenya, writes:</a:t>
            </a:r>
          </a:p>
          <a:p>
            <a:pPr lvl="1"/>
            <a:r>
              <a:rPr lang="en-US" altLang="en-US"/>
              <a:t>“Many of the problems in our fellowships are due to the fact that we have taken money given for foreign missions and used it to build a parking lot, or buy flowers for the altar.”</a:t>
            </a:r>
          </a:p>
          <a:p>
            <a:pPr lvl="2"/>
            <a:r>
              <a:rPr lang="en-US" altLang="en-US"/>
              <a:t>From </a:t>
            </a:r>
            <a:r>
              <a:rPr lang="en-US" altLang="en-US" i="1"/>
              <a:t>Making the Lame Man Blind</a:t>
            </a:r>
            <a:r>
              <a:rPr lang="en-US" altLang="en-US"/>
              <a:t>, 2</a:t>
            </a:r>
            <a:r>
              <a:rPr lang="en-US" altLang="en-US" baseline="30000"/>
              <a:t>nd</a:t>
            </a:r>
            <a:r>
              <a:rPr lang="en-US" altLang="en-US"/>
              <a:t> ed., by Michael Johnson, MD.</a:t>
            </a:r>
          </a:p>
        </p:txBody>
      </p:sp>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bg1"/>
                </a:solidFill>
                <a:latin typeface="Arial" pitchFamily="34" charset="0"/>
              </a:defRPr>
            </a:lvl1pPr>
            <a:lvl2pPr marL="742950" indent="-285750">
              <a:spcBef>
                <a:spcPct val="20000"/>
              </a:spcBef>
              <a:buChar char="–"/>
              <a:defRPr sz="2800" b="1">
                <a:solidFill>
                  <a:schemeClr val="bg1"/>
                </a:solidFill>
                <a:latin typeface="Arial" pitchFamily="34" charset="0"/>
              </a:defRPr>
            </a:lvl2pPr>
            <a:lvl3pPr marL="1143000" indent="-228600">
              <a:spcBef>
                <a:spcPct val="20000"/>
              </a:spcBef>
              <a:buChar char="•"/>
              <a:defRPr sz="2400" b="1">
                <a:solidFill>
                  <a:schemeClr val="bg1"/>
                </a:solidFill>
                <a:latin typeface="Arial" pitchFamily="34" charset="0"/>
              </a:defRPr>
            </a:lvl3pPr>
            <a:lvl4pPr marL="1600200" indent="-228600">
              <a:spcBef>
                <a:spcPct val="20000"/>
              </a:spcBef>
              <a:buChar char="–"/>
              <a:defRPr sz="2000" b="1">
                <a:solidFill>
                  <a:schemeClr val="bg1"/>
                </a:solidFill>
                <a:latin typeface="Arial" pitchFamily="34" charset="0"/>
              </a:defRPr>
            </a:lvl4pPr>
            <a:lvl5pPr marL="2057400" indent="-228600">
              <a:spcBef>
                <a:spcPct val="20000"/>
              </a:spcBef>
              <a:buChar char="»"/>
              <a:defRPr sz="2000" b="1">
                <a:solidFill>
                  <a:schemeClr val="bg1"/>
                </a:solidFill>
                <a:latin typeface="Arial" pitchFamily="34" charset="0"/>
              </a:defRPr>
            </a:lvl5pPr>
            <a:lvl6pPr marL="2514600" indent="-228600" eaLnBrk="0" fontAlgn="base" hangingPunct="0">
              <a:spcBef>
                <a:spcPct val="20000"/>
              </a:spcBef>
              <a:spcAft>
                <a:spcPct val="0"/>
              </a:spcAft>
              <a:buChar char="»"/>
              <a:defRPr sz="2000" b="1">
                <a:solidFill>
                  <a:schemeClr val="bg1"/>
                </a:solidFill>
                <a:latin typeface="Arial" pitchFamily="34" charset="0"/>
              </a:defRPr>
            </a:lvl6pPr>
            <a:lvl7pPr marL="2971800" indent="-228600" eaLnBrk="0" fontAlgn="base" hangingPunct="0">
              <a:spcBef>
                <a:spcPct val="20000"/>
              </a:spcBef>
              <a:spcAft>
                <a:spcPct val="0"/>
              </a:spcAft>
              <a:buChar char="»"/>
              <a:defRPr sz="2000" b="1">
                <a:solidFill>
                  <a:schemeClr val="bg1"/>
                </a:solidFill>
                <a:latin typeface="Arial" pitchFamily="34" charset="0"/>
              </a:defRPr>
            </a:lvl7pPr>
            <a:lvl8pPr marL="3429000" indent="-228600" eaLnBrk="0" fontAlgn="base" hangingPunct="0">
              <a:spcBef>
                <a:spcPct val="20000"/>
              </a:spcBef>
              <a:spcAft>
                <a:spcPct val="0"/>
              </a:spcAft>
              <a:buChar char="»"/>
              <a:defRPr sz="2000" b="1">
                <a:solidFill>
                  <a:schemeClr val="bg1"/>
                </a:solidFill>
                <a:latin typeface="Arial" pitchFamily="34" charset="0"/>
              </a:defRPr>
            </a:lvl8pPr>
            <a:lvl9pPr marL="3886200" indent="-228600" eaLnBrk="0" fontAlgn="base" hangingPunct="0">
              <a:spcBef>
                <a:spcPct val="20000"/>
              </a:spcBef>
              <a:spcAft>
                <a:spcPct val="0"/>
              </a:spcAft>
              <a:buChar char="»"/>
              <a:defRPr sz="2000" b="1">
                <a:solidFill>
                  <a:schemeClr val="bg1"/>
                </a:solidFill>
                <a:latin typeface="Arial" pitchFamily="34" charset="0"/>
              </a:defRPr>
            </a:lvl9pPr>
          </a:lstStyle>
          <a:p>
            <a:pPr>
              <a:spcBef>
                <a:spcPct val="0"/>
              </a:spcBef>
              <a:buFontTx/>
              <a:buNone/>
            </a:pPr>
            <a:fld id="{A1308B78-9DB6-47E5-936F-DD01B42D1717}" type="slidenum">
              <a:rPr lang="en-US" altLang="en-US" sz="1400" b="0">
                <a:solidFill>
                  <a:schemeClr val="tx1"/>
                </a:solidFill>
                <a:latin typeface="Times New Roman" pitchFamily="18" charset="0"/>
              </a:rPr>
              <a:pPr>
                <a:spcBef>
                  <a:spcPct val="0"/>
                </a:spcBef>
                <a:buFontTx/>
                <a:buNone/>
              </a:pPr>
              <a:t>45</a:t>
            </a:fld>
            <a:endParaRPr lang="en-US" altLang="en-US" sz="1400" b="0">
              <a:solidFill>
                <a:schemeClr val="tx1"/>
              </a:solidFill>
              <a:latin typeface="Times New Roman" pitchFamily="18" charset="0"/>
            </a:endParaRPr>
          </a:p>
        </p:txBody>
      </p:sp>
      <p:sp>
        <p:nvSpPr>
          <p:cNvPr id="223234" name="Rectangle 2"/>
          <p:cNvSpPr>
            <a:spLocks noGrp="1" noChangeArrowheads="1"/>
          </p:cNvSpPr>
          <p:nvPr>
            <p:ph type="title"/>
          </p:nvPr>
        </p:nvSpPr>
        <p:spPr>
          <a:xfrm>
            <a:off x="1905000" y="152400"/>
            <a:ext cx="8686800" cy="1143000"/>
          </a:xfrm>
        </p:spPr>
        <p:txBody>
          <a:bodyPr/>
          <a:lstStyle/>
          <a:p>
            <a:pPr>
              <a:defRPr/>
            </a:pPr>
            <a:r>
              <a:rPr lang="en-US" dirty="0">
                <a:solidFill>
                  <a:schemeClr val="tx1"/>
                </a:solidFill>
                <a:effectLst>
                  <a:outerShdw blurRad="38100" dist="38100" dir="2700000" algn="tl">
                    <a:srgbClr val="FFFFFF"/>
                  </a:outerShdw>
                </a:effectLst>
                <a:latin typeface="Gill Sans MT" pitchFamily="34" charset="0"/>
              </a:rPr>
              <a:t>Is Christianity mostly about  </a:t>
            </a:r>
            <a:br>
              <a:rPr lang="en-US" dirty="0">
                <a:solidFill>
                  <a:schemeClr val="tx1"/>
                </a:solidFill>
                <a:effectLst>
                  <a:outerShdw blurRad="38100" dist="38100" dir="2700000" algn="tl">
                    <a:srgbClr val="FFFFFF"/>
                  </a:outerShdw>
                </a:effectLst>
                <a:latin typeface="Gill Sans MT" pitchFamily="34" charset="0"/>
              </a:rPr>
            </a:br>
            <a:r>
              <a:rPr lang="en-US" dirty="0">
                <a:solidFill>
                  <a:schemeClr val="tx1"/>
                </a:solidFill>
                <a:effectLst>
                  <a:outerShdw blurRad="38100" dist="38100" dir="2700000" algn="tl">
                    <a:srgbClr val="FFFFFF"/>
                  </a:outerShdw>
                </a:effectLst>
                <a:latin typeface="Gill Sans MT" pitchFamily="34" charset="0"/>
              </a:rPr>
              <a:t>God serving ME ?</a:t>
            </a:r>
          </a:p>
        </p:txBody>
      </p:sp>
      <p:sp>
        <p:nvSpPr>
          <p:cNvPr id="83972" name="Rectangle 3"/>
          <p:cNvSpPr>
            <a:spLocks noGrp="1" noChangeArrowheads="1"/>
          </p:cNvSpPr>
          <p:nvPr>
            <p:ph type="body" idx="1"/>
          </p:nvPr>
        </p:nvSpPr>
        <p:spPr>
          <a:xfrm>
            <a:off x="3810000" y="1295400"/>
            <a:ext cx="6705600" cy="5715000"/>
          </a:xfrm>
        </p:spPr>
        <p:txBody>
          <a:bodyPr/>
          <a:lstStyle/>
          <a:p>
            <a:r>
              <a:rPr lang="en-US" altLang="en-US" b="0">
                <a:solidFill>
                  <a:schemeClr val="tx1"/>
                </a:solidFill>
                <a:effectLst/>
                <a:latin typeface="Gill Sans MT" pitchFamily="34" charset="0"/>
              </a:rPr>
              <a:t>Some  Gospel-literate churches focus upon personal peace, wholeness and prosperity.   </a:t>
            </a:r>
          </a:p>
          <a:p>
            <a:r>
              <a:rPr lang="en-US" altLang="en-US" sz="2400" b="0">
                <a:solidFill>
                  <a:schemeClr val="tx1"/>
                </a:solidFill>
                <a:effectLst/>
                <a:latin typeface="Gill Sans MT" pitchFamily="34" charset="0"/>
              </a:rPr>
              <a:t>“Many/most AFRAM are 1</a:t>
            </a:r>
            <a:r>
              <a:rPr lang="en-US" altLang="en-US" sz="2400" b="0" baseline="30000">
                <a:solidFill>
                  <a:schemeClr val="tx1"/>
                </a:solidFill>
                <a:effectLst/>
                <a:latin typeface="Gill Sans MT" pitchFamily="34" charset="0"/>
              </a:rPr>
              <a:t>st</a:t>
            </a:r>
            <a:r>
              <a:rPr lang="en-US" altLang="en-US" sz="2400" b="0">
                <a:solidFill>
                  <a:schemeClr val="tx1"/>
                </a:solidFill>
                <a:effectLst/>
                <a:latin typeface="Gill Sans MT" pitchFamily="34" charset="0"/>
              </a:rPr>
              <a:t> generation ‘haves.’  Those who are ‘have nots’ are usually unwilling to leave all for Christ.  Until 2</a:t>
            </a:r>
            <a:r>
              <a:rPr lang="en-US" altLang="en-US" sz="2400" b="0" baseline="30000">
                <a:solidFill>
                  <a:schemeClr val="tx1"/>
                </a:solidFill>
                <a:effectLst/>
                <a:latin typeface="Gill Sans MT" pitchFamily="34" charset="0"/>
              </a:rPr>
              <a:t>nd</a:t>
            </a:r>
            <a:r>
              <a:rPr lang="en-US" altLang="en-US" sz="2400" b="0">
                <a:solidFill>
                  <a:schemeClr val="tx1"/>
                </a:solidFill>
                <a:effectLst/>
                <a:latin typeface="Gill Sans MT" pitchFamily="34" charset="0"/>
              </a:rPr>
              <a:t> generation ‘haves’ are born again few if any will leave their community to serve others.  Once 2</a:t>
            </a:r>
            <a:r>
              <a:rPr lang="en-US" altLang="en-US" sz="2400" b="0" baseline="30000">
                <a:solidFill>
                  <a:schemeClr val="tx1"/>
                </a:solidFill>
                <a:effectLst/>
                <a:latin typeface="Gill Sans MT" pitchFamily="34" charset="0"/>
              </a:rPr>
              <a:t>nd</a:t>
            </a:r>
            <a:r>
              <a:rPr lang="en-US" altLang="en-US" sz="2400" b="0">
                <a:solidFill>
                  <a:schemeClr val="tx1"/>
                </a:solidFill>
                <a:effectLst/>
                <a:latin typeface="Gill Sans MT" pitchFamily="34" charset="0"/>
              </a:rPr>
              <a:t> generation ‘haves’ move out of AFRAM stereotypes of success, a typical service can be affirmed.” </a:t>
            </a:r>
          </a:p>
          <a:p>
            <a:pPr>
              <a:buFontTx/>
              <a:buNone/>
            </a:pPr>
            <a:r>
              <a:rPr lang="en-US" altLang="en-US" sz="2400" b="0">
                <a:solidFill>
                  <a:schemeClr val="tx1"/>
                </a:solidFill>
                <a:effectLst/>
                <a:latin typeface="Gill Sans MT" pitchFamily="34" charset="0"/>
              </a:rPr>
              <a:t>	Kyshia Whitlock—African American missionary to Honduras</a:t>
            </a:r>
          </a:p>
        </p:txBody>
      </p:sp>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bg1"/>
                </a:solidFill>
                <a:latin typeface="Arial" pitchFamily="34" charset="0"/>
              </a:defRPr>
            </a:lvl1pPr>
            <a:lvl2pPr marL="742950" indent="-285750">
              <a:spcBef>
                <a:spcPct val="20000"/>
              </a:spcBef>
              <a:buChar char="–"/>
              <a:defRPr sz="2800" b="1">
                <a:solidFill>
                  <a:schemeClr val="bg1"/>
                </a:solidFill>
                <a:latin typeface="Arial" pitchFamily="34" charset="0"/>
              </a:defRPr>
            </a:lvl2pPr>
            <a:lvl3pPr marL="1143000" indent="-228600">
              <a:spcBef>
                <a:spcPct val="20000"/>
              </a:spcBef>
              <a:buChar char="•"/>
              <a:defRPr sz="2400" b="1">
                <a:solidFill>
                  <a:schemeClr val="bg1"/>
                </a:solidFill>
                <a:latin typeface="Arial" pitchFamily="34" charset="0"/>
              </a:defRPr>
            </a:lvl3pPr>
            <a:lvl4pPr marL="1600200" indent="-228600">
              <a:spcBef>
                <a:spcPct val="20000"/>
              </a:spcBef>
              <a:buChar char="–"/>
              <a:defRPr sz="2000" b="1">
                <a:solidFill>
                  <a:schemeClr val="bg1"/>
                </a:solidFill>
                <a:latin typeface="Arial" pitchFamily="34" charset="0"/>
              </a:defRPr>
            </a:lvl4pPr>
            <a:lvl5pPr marL="2057400" indent="-228600">
              <a:spcBef>
                <a:spcPct val="20000"/>
              </a:spcBef>
              <a:buChar char="»"/>
              <a:defRPr sz="2000" b="1">
                <a:solidFill>
                  <a:schemeClr val="bg1"/>
                </a:solidFill>
                <a:latin typeface="Arial" pitchFamily="34" charset="0"/>
              </a:defRPr>
            </a:lvl5pPr>
            <a:lvl6pPr marL="2514600" indent="-228600" eaLnBrk="0" fontAlgn="base" hangingPunct="0">
              <a:spcBef>
                <a:spcPct val="20000"/>
              </a:spcBef>
              <a:spcAft>
                <a:spcPct val="0"/>
              </a:spcAft>
              <a:buChar char="»"/>
              <a:defRPr sz="2000" b="1">
                <a:solidFill>
                  <a:schemeClr val="bg1"/>
                </a:solidFill>
                <a:latin typeface="Arial" pitchFamily="34" charset="0"/>
              </a:defRPr>
            </a:lvl6pPr>
            <a:lvl7pPr marL="2971800" indent="-228600" eaLnBrk="0" fontAlgn="base" hangingPunct="0">
              <a:spcBef>
                <a:spcPct val="20000"/>
              </a:spcBef>
              <a:spcAft>
                <a:spcPct val="0"/>
              </a:spcAft>
              <a:buChar char="»"/>
              <a:defRPr sz="2000" b="1">
                <a:solidFill>
                  <a:schemeClr val="bg1"/>
                </a:solidFill>
                <a:latin typeface="Arial" pitchFamily="34" charset="0"/>
              </a:defRPr>
            </a:lvl7pPr>
            <a:lvl8pPr marL="3429000" indent="-228600" eaLnBrk="0" fontAlgn="base" hangingPunct="0">
              <a:spcBef>
                <a:spcPct val="20000"/>
              </a:spcBef>
              <a:spcAft>
                <a:spcPct val="0"/>
              </a:spcAft>
              <a:buChar char="»"/>
              <a:defRPr sz="2000" b="1">
                <a:solidFill>
                  <a:schemeClr val="bg1"/>
                </a:solidFill>
                <a:latin typeface="Arial" pitchFamily="34" charset="0"/>
              </a:defRPr>
            </a:lvl8pPr>
            <a:lvl9pPr marL="3886200" indent="-228600" eaLnBrk="0" fontAlgn="base" hangingPunct="0">
              <a:spcBef>
                <a:spcPct val="20000"/>
              </a:spcBef>
              <a:spcAft>
                <a:spcPct val="0"/>
              </a:spcAft>
              <a:buChar char="»"/>
              <a:defRPr sz="2000" b="1">
                <a:solidFill>
                  <a:schemeClr val="bg1"/>
                </a:solidFill>
                <a:latin typeface="Arial" pitchFamily="34" charset="0"/>
              </a:defRPr>
            </a:lvl9pPr>
          </a:lstStyle>
          <a:p>
            <a:pPr>
              <a:spcBef>
                <a:spcPct val="0"/>
              </a:spcBef>
              <a:buFontTx/>
              <a:buNone/>
            </a:pPr>
            <a:fld id="{1E6890BC-7346-4E0B-8A1D-736766DA2ADC}" type="slidenum">
              <a:rPr lang="en-US" altLang="en-US" sz="1400" b="0">
                <a:solidFill>
                  <a:schemeClr val="tx1"/>
                </a:solidFill>
                <a:latin typeface="Times New Roman" pitchFamily="18" charset="0"/>
              </a:rPr>
              <a:pPr>
                <a:spcBef>
                  <a:spcPct val="0"/>
                </a:spcBef>
                <a:buFontTx/>
                <a:buNone/>
              </a:pPr>
              <a:t>46</a:t>
            </a:fld>
            <a:endParaRPr lang="en-US" altLang="en-US" sz="1400" b="0">
              <a:solidFill>
                <a:schemeClr val="tx1"/>
              </a:solidFill>
              <a:latin typeface="Times New Roman" pitchFamily="18" charset="0"/>
            </a:endParaRPr>
          </a:p>
        </p:txBody>
      </p:sp>
      <p:sp>
        <p:nvSpPr>
          <p:cNvPr id="84995" name="Rectangle 3"/>
          <p:cNvSpPr>
            <a:spLocks noGrp="1" noChangeArrowheads="1"/>
          </p:cNvSpPr>
          <p:nvPr>
            <p:ph type="body" idx="1"/>
          </p:nvPr>
        </p:nvSpPr>
        <p:spPr>
          <a:xfrm>
            <a:off x="3810000" y="1447800"/>
            <a:ext cx="6629400" cy="3505200"/>
          </a:xfrm>
        </p:spPr>
        <p:txBody>
          <a:bodyPr/>
          <a:lstStyle/>
          <a:p>
            <a:r>
              <a:rPr lang="en-US" altLang="en-US" b="0">
                <a:solidFill>
                  <a:schemeClr val="tx1"/>
                </a:solidFill>
                <a:effectLst/>
                <a:latin typeface="Gill Sans MT" pitchFamily="34" charset="0"/>
              </a:rPr>
              <a:t>Is our emphasis  upon what God will do for us? Is it upon personal wholeness, health and wealth?</a:t>
            </a:r>
          </a:p>
          <a:p>
            <a:pPr lvl="1"/>
            <a:r>
              <a:rPr lang="en-US" altLang="en-US" b="0">
                <a:solidFill>
                  <a:schemeClr val="tx1"/>
                </a:solidFill>
                <a:effectLst/>
                <a:latin typeface="Gill Sans MT" pitchFamily="34" charset="0"/>
              </a:rPr>
              <a:t>Going “to the next level” means humbling ourselves to go lower, and to serve more people. The way up is down, in Christianity.</a:t>
            </a:r>
          </a:p>
        </p:txBody>
      </p:sp>
      <p:sp>
        <p:nvSpPr>
          <p:cNvPr id="7" name="Rectangle 2"/>
          <p:cNvSpPr>
            <a:spLocks noGrp="1" noChangeArrowheads="1"/>
          </p:cNvSpPr>
          <p:nvPr>
            <p:ph type="title"/>
          </p:nvPr>
        </p:nvSpPr>
        <p:spPr>
          <a:xfrm>
            <a:off x="1905000" y="152400"/>
            <a:ext cx="8686800" cy="1143000"/>
          </a:xfrm>
        </p:spPr>
        <p:txBody>
          <a:bodyPr/>
          <a:lstStyle/>
          <a:p>
            <a:pPr>
              <a:defRPr/>
            </a:pPr>
            <a:r>
              <a:rPr lang="en-US" dirty="0">
                <a:solidFill>
                  <a:schemeClr val="tx1"/>
                </a:solidFill>
                <a:effectLst>
                  <a:outerShdw blurRad="38100" dist="38100" dir="2700000" algn="tl">
                    <a:srgbClr val="FFFFFF"/>
                  </a:outerShdw>
                </a:effectLst>
                <a:latin typeface="Gill Sans MT" pitchFamily="34" charset="0"/>
              </a:rPr>
              <a:t>Is Christianity mostly about  </a:t>
            </a:r>
            <a:br>
              <a:rPr lang="en-US" dirty="0">
                <a:solidFill>
                  <a:schemeClr val="tx1"/>
                </a:solidFill>
                <a:effectLst>
                  <a:outerShdw blurRad="38100" dist="38100" dir="2700000" algn="tl">
                    <a:srgbClr val="FFFFFF"/>
                  </a:outerShdw>
                </a:effectLst>
                <a:latin typeface="Gill Sans MT" pitchFamily="34" charset="0"/>
              </a:rPr>
            </a:br>
            <a:r>
              <a:rPr lang="en-US" dirty="0">
                <a:solidFill>
                  <a:schemeClr val="tx1"/>
                </a:solidFill>
                <a:effectLst>
                  <a:outerShdw blurRad="38100" dist="38100" dir="2700000" algn="tl">
                    <a:srgbClr val="FFFFFF"/>
                  </a:outerShdw>
                </a:effectLst>
                <a:latin typeface="Gill Sans MT" pitchFamily="34" charset="0"/>
              </a:rPr>
              <a:t>God serving ME ?</a:t>
            </a:r>
          </a:p>
        </p:txBody>
      </p:sp>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bg1"/>
                </a:solidFill>
                <a:latin typeface="Arial" pitchFamily="34" charset="0"/>
              </a:defRPr>
            </a:lvl1pPr>
            <a:lvl2pPr marL="742950" indent="-285750">
              <a:spcBef>
                <a:spcPct val="20000"/>
              </a:spcBef>
              <a:buChar char="–"/>
              <a:defRPr sz="2800" b="1">
                <a:solidFill>
                  <a:schemeClr val="bg1"/>
                </a:solidFill>
                <a:latin typeface="Arial" pitchFamily="34" charset="0"/>
              </a:defRPr>
            </a:lvl2pPr>
            <a:lvl3pPr marL="1143000" indent="-228600">
              <a:spcBef>
                <a:spcPct val="20000"/>
              </a:spcBef>
              <a:buChar char="•"/>
              <a:defRPr sz="2400" b="1">
                <a:solidFill>
                  <a:schemeClr val="bg1"/>
                </a:solidFill>
                <a:latin typeface="Arial" pitchFamily="34" charset="0"/>
              </a:defRPr>
            </a:lvl3pPr>
            <a:lvl4pPr marL="1600200" indent="-228600">
              <a:spcBef>
                <a:spcPct val="20000"/>
              </a:spcBef>
              <a:buChar char="–"/>
              <a:defRPr sz="2000" b="1">
                <a:solidFill>
                  <a:schemeClr val="bg1"/>
                </a:solidFill>
                <a:latin typeface="Arial" pitchFamily="34" charset="0"/>
              </a:defRPr>
            </a:lvl4pPr>
            <a:lvl5pPr marL="2057400" indent="-228600">
              <a:spcBef>
                <a:spcPct val="20000"/>
              </a:spcBef>
              <a:buChar char="»"/>
              <a:defRPr sz="2000" b="1">
                <a:solidFill>
                  <a:schemeClr val="bg1"/>
                </a:solidFill>
                <a:latin typeface="Arial" pitchFamily="34" charset="0"/>
              </a:defRPr>
            </a:lvl5pPr>
            <a:lvl6pPr marL="2514600" indent="-228600" eaLnBrk="0" fontAlgn="base" hangingPunct="0">
              <a:spcBef>
                <a:spcPct val="20000"/>
              </a:spcBef>
              <a:spcAft>
                <a:spcPct val="0"/>
              </a:spcAft>
              <a:buChar char="»"/>
              <a:defRPr sz="2000" b="1">
                <a:solidFill>
                  <a:schemeClr val="bg1"/>
                </a:solidFill>
                <a:latin typeface="Arial" pitchFamily="34" charset="0"/>
              </a:defRPr>
            </a:lvl6pPr>
            <a:lvl7pPr marL="2971800" indent="-228600" eaLnBrk="0" fontAlgn="base" hangingPunct="0">
              <a:spcBef>
                <a:spcPct val="20000"/>
              </a:spcBef>
              <a:spcAft>
                <a:spcPct val="0"/>
              </a:spcAft>
              <a:buChar char="»"/>
              <a:defRPr sz="2000" b="1">
                <a:solidFill>
                  <a:schemeClr val="bg1"/>
                </a:solidFill>
                <a:latin typeface="Arial" pitchFamily="34" charset="0"/>
              </a:defRPr>
            </a:lvl7pPr>
            <a:lvl8pPr marL="3429000" indent="-228600" eaLnBrk="0" fontAlgn="base" hangingPunct="0">
              <a:spcBef>
                <a:spcPct val="20000"/>
              </a:spcBef>
              <a:spcAft>
                <a:spcPct val="0"/>
              </a:spcAft>
              <a:buChar char="»"/>
              <a:defRPr sz="2000" b="1">
                <a:solidFill>
                  <a:schemeClr val="bg1"/>
                </a:solidFill>
                <a:latin typeface="Arial" pitchFamily="34" charset="0"/>
              </a:defRPr>
            </a:lvl8pPr>
            <a:lvl9pPr marL="3886200" indent="-228600" eaLnBrk="0" fontAlgn="base" hangingPunct="0">
              <a:spcBef>
                <a:spcPct val="20000"/>
              </a:spcBef>
              <a:spcAft>
                <a:spcPct val="0"/>
              </a:spcAft>
              <a:buChar char="»"/>
              <a:defRPr sz="2000" b="1">
                <a:solidFill>
                  <a:schemeClr val="bg1"/>
                </a:solidFill>
                <a:latin typeface="Arial" pitchFamily="34" charset="0"/>
              </a:defRPr>
            </a:lvl9pPr>
          </a:lstStyle>
          <a:p>
            <a:pPr>
              <a:spcBef>
                <a:spcPct val="0"/>
              </a:spcBef>
              <a:buFontTx/>
              <a:buNone/>
            </a:pPr>
            <a:fld id="{75202A69-6BD5-4A54-9A07-D4BDE4F8841B}" type="slidenum">
              <a:rPr lang="en-US" altLang="en-US" sz="1400" b="0">
                <a:solidFill>
                  <a:schemeClr val="tx1"/>
                </a:solidFill>
                <a:latin typeface="Times New Roman" pitchFamily="18" charset="0"/>
              </a:rPr>
              <a:pPr>
                <a:spcBef>
                  <a:spcPct val="0"/>
                </a:spcBef>
                <a:buFontTx/>
                <a:buNone/>
              </a:pPr>
              <a:t>47</a:t>
            </a:fld>
            <a:endParaRPr lang="en-US" altLang="en-US" sz="1400" b="0">
              <a:solidFill>
                <a:schemeClr val="tx1"/>
              </a:solidFill>
              <a:latin typeface="Times New Roman" pitchFamily="18" charset="0"/>
            </a:endParaRPr>
          </a:p>
        </p:txBody>
      </p:sp>
      <p:sp>
        <p:nvSpPr>
          <p:cNvPr id="86019" name="Rectangle 3"/>
          <p:cNvSpPr>
            <a:spLocks noGrp="1" noChangeArrowheads="1"/>
          </p:cNvSpPr>
          <p:nvPr>
            <p:ph type="body" idx="1"/>
          </p:nvPr>
        </p:nvSpPr>
        <p:spPr>
          <a:xfrm>
            <a:off x="3810000" y="1371600"/>
            <a:ext cx="6705600" cy="5334000"/>
          </a:xfrm>
        </p:spPr>
        <p:txBody>
          <a:bodyPr/>
          <a:lstStyle/>
          <a:p>
            <a:r>
              <a:rPr lang="en-US" altLang="en-US" sz="2700" b="0">
                <a:solidFill>
                  <a:schemeClr val="tx1"/>
                </a:solidFill>
                <a:effectLst/>
              </a:rPr>
              <a:t>Philippians 2:5-9  Your attitude should be the same as that of Christ Jesus:  </a:t>
            </a:r>
            <a:r>
              <a:rPr lang="en-US" altLang="en-US" sz="2700" b="0" baseline="30000">
                <a:solidFill>
                  <a:schemeClr val="tx1"/>
                </a:solidFill>
                <a:effectLst/>
              </a:rPr>
              <a:t>6</a:t>
            </a:r>
            <a:r>
              <a:rPr lang="en-US" altLang="en-US" sz="2700" b="0">
                <a:solidFill>
                  <a:schemeClr val="tx1"/>
                </a:solidFill>
                <a:effectLst/>
              </a:rPr>
              <a:t>Who, being in very nature God, did not consider equality with God something to be grasped,  </a:t>
            </a:r>
            <a:r>
              <a:rPr lang="en-US" altLang="en-US" sz="2700" b="0" baseline="30000">
                <a:solidFill>
                  <a:schemeClr val="tx1"/>
                </a:solidFill>
                <a:effectLst/>
              </a:rPr>
              <a:t>7</a:t>
            </a:r>
            <a:r>
              <a:rPr lang="en-US" altLang="en-US" sz="2700" b="0">
                <a:solidFill>
                  <a:schemeClr val="tx1"/>
                </a:solidFill>
                <a:effectLst/>
              </a:rPr>
              <a:t>but made himself nothing, taking the very nature of a servant, being made in human likeness.  </a:t>
            </a:r>
            <a:r>
              <a:rPr lang="en-US" altLang="en-US" sz="2700" b="0" baseline="30000">
                <a:solidFill>
                  <a:schemeClr val="tx1"/>
                </a:solidFill>
                <a:effectLst/>
              </a:rPr>
              <a:t>8</a:t>
            </a:r>
            <a:r>
              <a:rPr lang="en-US" altLang="en-US" sz="2700" b="0">
                <a:solidFill>
                  <a:schemeClr val="tx1"/>
                </a:solidFill>
                <a:effectLst/>
              </a:rPr>
              <a:t>And being found in appearance as a man, he humbled himself and became obedient to death-- even death on a cross!  </a:t>
            </a:r>
            <a:r>
              <a:rPr lang="en-US" altLang="en-US" sz="2700" b="0" baseline="30000">
                <a:solidFill>
                  <a:schemeClr val="tx1"/>
                </a:solidFill>
                <a:effectLst/>
              </a:rPr>
              <a:t>9</a:t>
            </a:r>
            <a:r>
              <a:rPr lang="en-US" altLang="en-US" sz="2700" b="0">
                <a:solidFill>
                  <a:schemeClr val="tx1"/>
                </a:solidFill>
                <a:effectLst/>
              </a:rPr>
              <a:t>Therefore God exalted him to the highest place….</a:t>
            </a:r>
            <a:endParaRPr lang="en-US" altLang="en-US" sz="2700" b="0">
              <a:solidFill>
                <a:schemeClr val="tx1"/>
              </a:solidFill>
              <a:effectLst/>
              <a:latin typeface="Gill Sans MT" pitchFamily="34" charset="0"/>
            </a:endParaRPr>
          </a:p>
        </p:txBody>
      </p:sp>
      <p:sp>
        <p:nvSpPr>
          <p:cNvPr id="6" name="Rectangle 2"/>
          <p:cNvSpPr>
            <a:spLocks noGrp="1" noChangeArrowheads="1"/>
          </p:cNvSpPr>
          <p:nvPr>
            <p:ph type="title"/>
          </p:nvPr>
        </p:nvSpPr>
        <p:spPr>
          <a:xfrm>
            <a:off x="1905000" y="152400"/>
            <a:ext cx="8686800" cy="1143000"/>
          </a:xfrm>
        </p:spPr>
        <p:txBody>
          <a:bodyPr/>
          <a:lstStyle/>
          <a:p>
            <a:pPr>
              <a:defRPr/>
            </a:pPr>
            <a:r>
              <a:rPr lang="en-US" dirty="0">
                <a:solidFill>
                  <a:schemeClr val="tx1"/>
                </a:solidFill>
                <a:effectLst>
                  <a:outerShdw blurRad="38100" dist="38100" dir="2700000" algn="tl">
                    <a:srgbClr val="FFFFFF"/>
                  </a:outerShdw>
                </a:effectLst>
                <a:latin typeface="Gill Sans MT" pitchFamily="34" charset="0"/>
              </a:rPr>
              <a:t>Is Christianity mostly about  </a:t>
            </a:r>
            <a:br>
              <a:rPr lang="en-US" dirty="0">
                <a:solidFill>
                  <a:schemeClr val="tx1"/>
                </a:solidFill>
                <a:effectLst>
                  <a:outerShdw blurRad="38100" dist="38100" dir="2700000" algn="tl">
                    <a:srgbClr val="FFFFFF"/>
                  </a:outerShdw>
                </a:effectLst>
                <a:latin typeface="Gill Sans MT" pitchFamily="34" charset="0"/>
              </a:rPr>
            </a:br>
            <a:r>
              <a:rPr lang="en-US" dirty="0">
                <a:solidFill>
                  <a:schemeClr val="tx1"/>
                </a:solidFill>
                <a:effectLst>
                  <a:outerShdw blurRad="38100" dist="38100" dir="2700000" algn="tl">
                    <a:srgbClr val="FFFFFF"/>
                  </a:outerShdw>
                </a:effectLst>
                <a:latin typeface="Gill Sans MT" pitchFamily="34" charset="0"/>
              </a:rPr>
              <a:t>God serving ME ?</a:t>
            </a:r>
          </a:p>
        </p:txBody>
      </p:sp>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7042" name="Title 1"/>
          <p:cNvSpPr>
            <a:spLocks noGrp="1"/>
          </p:cNvSpPr>
          <p:nvPr>
            <p:ph type="title"/>
          </p:nvPr>
        </p:nvSpPr>
        <p:spPr>
          <a:xfrm>
            <a:off x="381000" y="3657600"/>
            <a:ext cx="8915400" cy="1447800"/>
          </a:xfrm>
        </p:spPr>
        <p:txBody>
          <a:bodyPr/>
          <a:lstStyle/>
          <a:p>
            <a:pPr eaLnBrk="1" hangingPunct="1"/>
            <a:r>
              <a:rPr lang="en-US" altLang="en-US" sz="4400" dirty="0"/>
              <a:t>What is the need for missionaries?</a:t>
            </a:r>
          </a:p>
        </p:txBody>
      </p:sp>
      <p:sp>
        <p:nvSpPr>
          <p:cNvPr id="8704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0"/>
              </a:spcBef>
              <a:buFontTx/>
              <a:buNone/>
            </a:pPr>
            <a:fld id="{C2BF2000-CFBA-46F2-9D67-A3DB36C3E6F7}" type="slidenum">
              <a:rPr lang="en-US" altLang="en-US" sz="1400"/>
              <a:pPr>
                <a:spcBef>
                  <a:spcPct val="0"/>
                </a:spcBef>
                <a:buFontTx/>
                <a:buNone/>
              </a:pPr>
              <a:t>48</a:t>
            </a:fld>
            <a:endParaRPr lang="en-US" altLang="en-US" sz="1400"/>
          </a:p>
        </p:txBody>
      </p:sp>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209800" y="304800"/>
            <a:ext cx="5468938" cy="914400"/>
          </a:xfrm>
        </p:spPr>
        <p:txBody>
          <a:bodyPr/>
          <a:lstStyle/>
          <a:p>
            <a:pPr eaLnBrk="1" hangingPunct="1"/>
            <a:r>
              <a:rPr lang="en-US" altLang="en-US" sz="3200">
                <a:solidFill>
                  <a:srgbClr val="FF0000"/>
                </a:solidFill>
              </a:rPr>
              <a:t>Worlds A, B &amp; C</a:t>
            </a:r>
          </a:p>
        </p:txBody>
      </p:sp>
      <p:sp>
        <p:nvSpPr>
          <p:cNvPr id="58371" name="Rectangle 3"/>
          <p:cNvSpPr>
            <a:spLocks noGrp="1" noChangeArrowheads="1"/>
          </p:cNvSpPr>
          <p:nvPr>
            <p:ph idx="1"/>
          </p:nvPr>
        </p:nvSpPr>
        <p:spPr>
          <a:xfrm>
            <a:off x="2362200" y="1143000"/>
            <a:ext cx="7924800" cy="5410200"/>
          </a:xfrm>
        </p:spPr>
        <p:txBody>
          <a:bodyPr/>
          <a:lstStyle/>
          <a:p>
            <a:pPr eaLnBrk="1" hangingPunct="1">
              <a:lnSpc>
                <a:spcPct val="90000"/>
              </a:lnSpc>
            </a:pPr>
            <a:r>
              <a:rPr lang="en-US" altLang="en-US" sz="2800"/>
              <a:t>World A </a:t>
            </a:r>
          </a:p>
          <a:p>
            <a:pPr lvl="1" eaLnBrk="1" hangingPunct="1">
              <a:lnSpc>
                <a:spcPct val="90000"/>
              </a:lnSpc>
            </a:pPr>
            <a:r>
              <a:rPr lang="en-US" altLang="en-US" sz="2800"/>
              <a:t>The unevangelized world</a:t>
            </a:r>
          </a:p>
          <a:p>
            <a:pPr lvl="2" eaLnBrk="1" hangingPunct="1">
              <a:lnSpc>
                <a:spcPct val="90000"/>
              </a:lnSpc>
            </a:pPr>
            <a:r>
              <a:rPr lang="en-US" altLang="en-US" sz="2800"/>
              <a:t>=2,106,206,000 as of mid-2014, or 29% of Earth’s  population</a:t>
            </a:r>
          </a:p>
          <a:p>
            <a:pPr eaLnBrk="1" hangingPunct="1">
              <a:lnSpc>
                <a:spcPct val="90000"/>
              </a:lnSpc>
            </a:pPr>
            <a:r>
              <a:rPr lang="en-US" altLang="en-US" sz="2800"/>
              <a:t>World B</a:t>
            </a:r>
          </a:p>
          <a:p>
            <a:pPr lvl="1" eaLnBrk="1" hangingPunct="1">
              <a:lnSpc>
                <a:spcPct val="90000"/>
              </a:lnSpc>
            </a:pPr>
            <a:r>
              <a:rPr lang="en-US" altLang="en-US" sz="2800"/>
              <a:t>The evangelized non-Christian world</a:t>
            </a:r>
          </a:p>
          <a:p>
            <a:pPr lvl="2" eaLnBrk="1" hangingPunct="1">
              <a:lnSpc>
                <a:spcPct val="90000"/>
              </a:lnSpc>
            </a:pPr>
            <a:r>
              <a:rPr lang="en-US" altLang="en-US" sz="2800"/>
              <a:t>= 2,725,635,000 in mid-2014, or 38%</a:t>
            </a:r>
          </a:p>
          <a:p>
            <a:pPr eaLnBrk="1" hangingPunct="1">
              <a:lnSpc>
                <a:spcPct val="90000"/>
              </a:lnSpc>
            </a:pPr>
            <a:r>
              <a:rPr lang="en-US" altLang="en-US" sz="2800"/>
              <a:t>World C</a:t>
            </a:r>
          </a:p>
          <a:p>
            <a:pPr lvl="1" eaLnBrk="1" hangingPunct="1">
              <a:lnSpc>
                <a:spcPct val="90000"/>
              </a:lnSpc>
            </a:pPr>
            <a:r>
              <a:rPr lang="en-US" altLang="en-US" sz="2800"/>
              <a:t>The Christian world</a:t>
            </a:r>
          </a:p>
          <a:p>
            <a:pPr lvl="2" eaLnBrk="1" hangingPunct="1">
              <a:lnSpc>
                <a:spcPct val="90000"/>
              </a:lnSpc>
            </a:pPr>
            <a:r>
              <a:rPr lang="en-US" altLang="en-US" sz="2800"/>
              <a:t>=2,375,619,000 in mid-2014 or 33%</a:t>
            </a:r>
          </a:p>
          <a:p>
            <a:pPr eaLnBrk="1" hangingPunct="1"/>
            <a:endParaRPr lang="en-US" altLang="en-US" sz="1200"/>
          </a:p>
          <a:p>
            <a:pPr eaLnBrk="1" hangingPunct="1"/>
            <a:endParaRPr lang="en-US" altLang="en-US" sz="1200"/>
          </a:p>
          <a:p>
            <a:pPr eaLnBrk="1" hangingPunct="1"/>
            <a:r>
              <a:rPr lang="en-US" altLang="en-US" sz="1200"/>
              <a:t>Source:  Todd M. Johnson &amp; Peter F. Crossing,  “Status of Global Mission, 2014, in the Context of AD 1800-2025,” </a:t>
            </a:r>
            <a:r>
              <a:rPr lang="en-US" altLang="en-US" sz="1200" i="1"/>
              <a:t>Int’l Bulletin of Missionary Research</a:t>
            </a:r>
            <a:r>
              <a:rPr lang="en-US" altLang="en-US" sz="1200"/>
              <a:t>,  Jan. 2014, p. 29.</a:t>
            </a:r>
          </a:p>
          <a:p>
            <a:pPr lvl="1" eaLnBrk="1" hangingPunct="1">
              <a:lnSpc>
                <a:spcPct val="90000"/>
              </a:lnSpc>
              <a:buFontTx/>
              <a:buNone/>
            </a:pPr>
            <a:endParaRPr lang="en-US" altLang="en-US"/>
          </a:p>
        </p:txBody>
      </p:sp>
      <p:sp>
        <p:nvSpPr>
          <p:cNvPr id="88068" name="Slide Number Placeholder 1"/>
          <p:cNvSpPr>
            <a:spLocks noGrp="1"/>
          </p:cNvSpPr>
          <p:nvPr>
            <p:ph type="sldNum" sz="quarter" idx="12"/>
          </p:nvPr>
        </p:nvSpPr>
        <p:spPr>
          <a:xfrm>
            <a:off x="8458200" y="639921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0"/>
              </a:spcBef>
              <a:buFontTx/>
              <a:buNone/>
            </a:pPr>
            <a:fld id="{B747A13F-7F1B-4C57-9286-D896186BCD6B}" type="slidenum">
              <a:rPr lang="en-US" altLang="en-US" smtClean="0">
                <a:latin typeface="Times New Roman" pitchFamily="18" charset="0"/>
              </a:rPr>
              <a:pPr>
                <a:spcBef>
                  <a:spcPct val="0"/>
                </a:spcBef>
                <a:buFontTx/>
                <a:buNone/>
              </a:pPr>
              <a:t>49</a:t>
            </a:fld>
            <a:endParaRPr lang="en-US" altLang="en-US">
              <a:latin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8371">
                                            <p:txEl>
                                              <p:pRg st="3" end="3"/>
                                            </p:txEl>
                                          </p:spTgt>
                                        </p:tgtEl>
                                        <p:attrNameLst>
                                          <p:attrName>style.visibility</p:attrName>
                                        </p:attrNameLst>
                                      </p:cBhvr>
                                      <p:to>
                                        <p:strVal val="visible"/>
                                      </p:to>
                                    </p:set>
                                    <p:anim calcmode="lin" valueType="num">
                                      <p:cBhvr additive="base">
                                        <p:cTn id="7" dur="500" fill="hold"/>
                                        <p:tgtEl>
                                          <p:spTgt spid="5837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8371">
                                            <p:txEl>
                                              <p:pRg st="4" end="4"/>
                                            </p:txEl>
                                          </p:spTgt>
                                        </p:tgtEl>
                                        <p:attrNameLst>
                                          <p:attrName>style.visibility</p:attrName>
                                        </p:attrNameLst>
                                      </p:cBhvr>
                                      <p:to>
                                        <p:strVal val="visible"/>
                                      </p:to>
                                    </p:set>
                                    <p:anim calcmode="lin" valueType="num">
                                      <p:cBhvr additive="base">
                                        <p:cTn id="11" dur="500" fill="hold"/>
                                        <p:tgtEl>
                                          <p:spTgt spid="58371">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8371">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8371">
                                            <p:txEl>
                                              <p:pRg st="5" end="5"/>
                                            </p:txEl>
                                          </p:spTgt>
                                        </p:tgtEl>
                                        <p:attrNameLst>
                                          <p:attrName>style.visibility</p:attrName>
                                        </p:attrNameLst>
                                      </p:cBhvr>
                                      <p:to>
                                        <p:strVal val="visible"/>
                                      </p:to>
                                    </p:set>
                                    <p:anim calcmode="lin" valueType="num">
                                      <p:cBhvr additive="base">
                                        <p:cTn id="15" dur="500" fill="hold"/>
                                        <p:tgtEl>
                                          <p:spTgt spid="58371">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83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1" fill="hold" nodeType="clickEffect">
                                  <p:stCondLst>
                                    <p:cond delay="0"/>
                                  </p:stCondLst>
                                  <p:childTnLst>
                                    <p:set>
                                      <p:cBhvr>
                                        <p:cTn id="20" dur="1" fill="hold">
                                          <p:stCondLst>
                                            <p:cond delay="0"/>
                                          </p:stCondLst>
                                        </p:cTn>
                                        <p:tgtEl>
                                          <p:spTgt spid="58371">
                                            <p:txEl>
                                              <p:pRg st="6" end="6"/>
                                            </p:txEl>
                                          </p:spTgt>
                                        </p:tgtEl>
                                        <p:attrNameLst>
                                          <p:attrName>style.visibility</p:attrName>
                                        </p:attrNameLst>
                                      </p:cBhvr>
                                      <p:to>
                                        <p:strVal val="visible"/>
                                      </p:to>
                                    </p:set>
                                    <p:anim calcmode="lin" valueType="num">
                                      <p:cBhvr additive="base">
                                        <p:cTn id="21" dur="500" fill="hold"/>
                                        <p:tgtEl>
                                          <p:spTgt spid="58371">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8371">
                                            <p:txEl>
                                              <p:pRg st="6" end="6"/>
                                            </p:txEl>
                                          </p:spTgt>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58371">
                                            <p:txEl>
                                              <p:pRg st="7" end="7"/>
                                            </p:txEl>
                                          </p:spTgt>
                                        </p:tgtEl>
                                        <p:attrNameLst>
                                          <p:attrName>style.visibility</p:attrName>
                                        </p:attrNameLst>
                                      </p:cBhvr>
                                      <p:to>
                                        <p:strVal val="visible"/>
                                      </p:to>
                                    </p:set>
                                    <p:anim calcmode="lin" valueType="num">
                                      <p:cBhvr additive="base">
                                        <p:cTn id="25" dur="500" fill="hold"/>
                                        <p:tgtEl>
                                          <p:spTgt spid="58371">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371">
                                            <p:txEl>
                                              <p:pRg st="7" end="7"/>
                                            </p:txEl>
                                          </p:spTgt>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58371">
                                            <p:txEl>
                                              <p:pRg st="8" end="8"/>
                                            </p:txEl>
                                          </p:spTgt>
                                        </p:tgtEl>
                                        <p:attrNameLst>
                                          <p:attrName>style.visibility</p:attrName>
                                        </p:attrNameLst>
                                      </p:cBhvr>
                                      <p:to>
                                        <p:strVal val="visible"/>
                                      </p:to>
                                    </p:set>
                                    <p:anim calcmode="lin" valueType="num">
                                      <p:cBhvr additive="base">
                                        <p:cTn id="29" dur="500" fill="hold"/>
                                        <p:tgtEl>
                                          <p:spTgt spid="58371">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8371">
                                            <p:txEl>
                                              <p:pRg st="8" end="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905000" y="0"/>
            <a:ext cx="8610600" cy="1371600"/>
          </a:xfrm>
        </p:spPr>
        <p:txBody>
          <a:bodyPr/>
          <a:lstStyle/>
          <a:p>
            <a:pPr eaLnBrk="1" hangingPunct="1"/>
            <a:r>
              <a:rPr lang="en-US" altLang="en-US"/>
              <a:t>A Broad Definition of Missions</a:t>
            </a:r>
          </a:p>
        </p:txBody>
      </p:sp>
      <p:sp>
        <p:nvSpPr>
          <p:cNvPr id="48132" name="Rectangle 3"/>
          <p:cNvSpPr>
            <a:spLocks noGrp="1" noChangeArrowheads="1"/>
          </p:cNvSpPr>
          <p:nvPr>
            <p:ph idx="1"/>
          </p:nvPr>
        </p:nvSpPr>
        <p:spPr>
          <a:xfrm>
            <a:off x="2438400" y="1524000"/>
            <a:ext cx="8077200" cy="4419600"/>
          </a:xfrm>
          <a:noFill/>
        </p:spPr>
        <p:txBody>
          <a:bodyPr/>
          <a:lstStyle/>
          <a:p>
            <a:pPr eaLnBrk="1" hangingPunct="1">
              <a:lnSpc>
                <a:spcPct val="90000"/>
              </a:lnSpc>
            </a:pPr>
            <a:r>
              <a:rPr lang="en-US" altLang="en-US" dirty="0"/>
              <a:t>More generally, mission is continuing to do Jesus’ work.</a:t>
            </a:r>
          </a:p>
          <a:p>
            <a:pPr lvl="1" eaLnBrk="1" hangingPunct="1">
              <a:lnSpc>
                <a:spcPct val="90000"/>
              </a:lnSpc>
            </a:pPr>
            <a:r>
              <a:rPr lang="en-US" altLang="en-US" dirty="0"/>
              <a:t>“As the Father has sent me, I am </a:t>
            </a:r>
            <a:r>
              <a:rPr lang="en-US" altLang="en-US" u="sng" dirty="0"/>
              <a:t>sending you</a:t>
            </a:r>
            <a:r>
              <a:rPr lang="en-US" altLang="en-US" dirty="0"/>
              <a:t>.”--John 20:21 (out of our comfort).</a:t>
            </a:r>
          </a:p>
          <a:p>
            <a:pPr lvl="1" eaLnBrk="1" hangingPunct="1">
              <a:lnSpc>
                <a:spcPct val="90000"/>
              </a:lnSpc>
            </a:pPr>
            <a:r>
              <a:rPr lang="en-US" altLang="en-US" dirty="0"/>
              <a:t>“The Son of Man came to seek and to save what was lost.”—Luke 19:10</a:t>
            </a:r>
          </a:p>
          <a:p>
            <a:pPr lvl="1" eaLnBrk="1" hangingPunct="1">
              <a:lnSpc>
                <a:spcPct val="90000"/>
              </a:lnSpc>
            </a:pPr>
            <a:r>
              <a:rPr lang="en-US" altLang="en-US" dirty="0"/>
              <a:t>To destroy the Devil’s work—1 John 3:8—where do you see the Devil at work?</a:t>
            </a:r>
          </a:p>
          <a:p>
            <a:pPr lvl="1" eaLnBrk="1" hangingPunct="1">
              <a:lnSpc>
                <a:spcPct val="90000"/>
              </a:lnSpc>
            </a:pPr>
            <a:r>
              <a:rPr lang="en-US" altLang="en-US" dirty="0"/>
              <a:t>“preach Good News to the poor…free the prisoners…release the oppressed”—Luke 4:18—where do you find oppression?</a:t>
            </a:r>
            <a:endParaRPr lang="en-US" altLang="en-US" u="sng" dirty="0"/>
          </a:p>
        </p:txBody>
      </p:sp>
      <p:sp>
        <p:nvSpPr>
          <p:cNvPr id="43012" name="Slide Number Placeholder 5"/>
          <p:cNvSpPr>
            <a:spLocks noGrp="1"/>
          </p:cNvSpPr>
          <p:nvPr>
            <p:ph type="sldNum" sz="quarter" idx="4294967295"/>
          </p:nvPr>
        </p:nvSpPr>
        <p:spPr>
          <a:xfrm>
            <a:off x="9347200" y="6245225"/>
            <a:ext cx="28448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bg1"/>
                </a:solidFill>
                <a:latin typeface="Arial" pitchFamily="34" charset="0"/>
              </a:defRPr>
            </a:lvl1pPr>
            <a:lvl2pPr marL="742950" indent="-285750">
              <a:spcBef>
                <a:spcPct val="20000"/>
              </a:spcBef>
              <a:buChar char="–"/>
              <a:defRPr sz="2400">
                <a:solidFill>
                  <a:schemeClr val="bg1"/>
                </a:solidFill>
                <a:latin typeface="Arial" pitchFamily="34" charset="0"/>
              </a:defRPr>
            </a:lvl2pPr>
            <a:lvl3pPr marL="1143000" indent="-228600">
              <a:spcBef>
                <a:spcPct val="20000"/>
              </a:spcBef>
              <a:buChar char="•"/>
              <a:defRPr sz="2000">
                <a:solidFill>
                  <a:schemeClr val="bg1"/>
                </a:solidFill>
                <a:latin typeface="Arial" pitchFamily="34" charset="0"/>
              </a:defRPr>
            </a:lvl3pPr>
            <a:lvl4pPr marL="1600200" indent="-228600">
              <a:spcBef>
                <a:spcPct val="20000"/>
              </a:spcBef>
              <a:buChar char="–"/>
              <a:defRPr sz="2000">
                <a:solidFill>
                  <a:schemeClr val="bg1"/>
                </a:solidFill>
                <a:latin typeface="Arial" pitchFamily="34" charset="0"/>
              </a:defRPr>
            </a:lvl4pPr>
            <a:lvl5pPr marL="2057400" indent="-228600">
              <a:spcBef>
                <a:spcPct val="20000"/>
              </a:spcBef>
              <a:buChar char="»"/>
              <a:defRPr sz="2000">
                <a:solidFill>
                  <a:schemeClr val="bg1"/>
                </a:solidFill>
                <a:latin typeface="Arial" pitchFamily="34" charset="0"/>
              </a:defRPr>
            </a:lvl5pPr>
            <a:lvl6pPr marL="2514600" indent="-228600" eaLnBrk="0" fontAlgn="base" hangingPunct="0">
              <a:spcBef>
                <a:spcPct val="20000"/>
              </a:spcBef>
              <a:spcAft>
                <a:spcPct val="0"/>
              </a:spcAft>
              <a:buChar char="»"/>
              <a:defRPr sz="2000">
                <a:solidFill>
                  <a:schemeClr val="bg1"/>
                </a:solidFill>
                <a:latin typeface="Arial" pitchFamily="34" charset="0"/>
              </a:defRPr>
            </a:lvl6pPr>
            <a:lvl7pPr marL="2971800" indent="-228600" eaLnBrk="0" fontAlgn="base" hangingPunct="0">
              <a:spcBef>
                <a:spcPct val="20000"/>
              </a:spcBef>
              <a:spcAft>
                <a:spcPct val="0"/>
              </a:spcAft>
              <a:buChar char="»"/>
              <a:defRPr sz="2000">
                <a:solidFill>
                  <a:schemeClr val="bg1"/>
                </a:solidFill>
                <a:latin typeface="Arial" pitchFamily="34" charset="0"/>
              </a:defRPr>
            </a:lvl7pPr>
            <a:lvl8pPr marL="3429000" indent="-228600" eaLnBrk="0" fontAlgn="base" hangingPunct="0">
              <a:spcBef>
                <a:spcPct val="20000"/>
              </a:spcBef>
              <a:spcAft>
                <a:spcPct val="0"/>
              </a:spcAft>
              <a:buChar char="»"/>
              <a:defRPr sz="2000">
                <a:solidFill>
                  <a:schemeClr val="bg1"/>
                </a:solidFill>
                <a:latin typeface="Arial" pitchFamily="34" charset="0"/>
              </a:defRPr>
            </a:lvl8pPr>
            <a:lvl9pPr marL="3886200" indent="-228600" eaLnBrk="0" fontAlgn="base" hangingPunct="0">
              <a:spcBef>
                <a:spcPct val="20000"/>
              </a:spcBef>
              <a:spcAft>
                <a:spcPct val="0"/>
              </a:spcAft>
              <a:buChar char="»"/>
              <a:defRPr sz="2000">
                <a:solidFill>
                  <a:schemeClr val="bg1"/>
                </a:solidFill>
                <a:latin typeface="Arial" pitchFamily="34" charset="0"/>
              </a:defRPr>
            </a:lvl9pPr>
          </a:lstStyle>
          <a:p>
            <a:pPr>
              <a:spcBef>
                <a:spcPct val="0"/>
              </a:spcBef>
              <a:buFontTx/>
              <a:buNone/>
            </a:pPr>
            <a:fld id="{F462EF23-5FF1-4638-AA3D-B14C5988CE63}" type="slidenum">
              <a:rPr lang="en-US" altLang="en-US" sz="1400">
                <a:solidFill>
                  <a:srgbClr val="000000"/>
                </a:solidFill>
              </a:rPr>
              <a:pPr>
                <a:spcBef>
                  <a:spcPct val="0"/>
                </a:spcBef>
                <a:buFontTx/>
                <a:buNone/>
              </a:pPr>
              <a:t>5</a:t>
            </a:fld>
            <a:endParaRPr lang="en-US" altLang="en-US" sz="1400">
              <a:solidFill>
                <a:srgbClr val="000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8132">
                                            <p:txEl>
                                              <p:pRg st="1" end="1"/>
                                            </p:txEl>
                                          </p:spTgt>
                                        </p:tgtEl>
                                        <p:attrNameLst>
                                          <p:attrName>style.visibility</p:attrName>
                                        </p:attrNameLst>
                                      </p:cBhvr>
                                      <p:to>
                                        <p:strVal val="visible"/>
                                      </p:to>
                                    </p:set>
                                    <p:animEffect transition="in" filter="dissolve">
                                      <p:cBhvr>
                                        <p:cTn id="7" dur="500"/>
                                        <p:tgtEl>
                                          <p:spTgt spid="4813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8132">
                                            <p:txEl>
                                              <p:pRg st="2" end="2"/>
                                            </p:txEl>
                                          </p:spTgt>
                                        </p:tgtEl>
                                        <p:attrNameLst>
                                          <p:attrName>style.visibility</p:attrName>
                                        </p:attrNameLst>
                                      </p:cBhvr>
                                      <p:to>
                                        <p:strVal val="visible"/>
                                      </p:to>
                                    </p:set>
                                    <p:anim calcmode="lin" valueType="num">
                                      <p:cBhvr additive="base">
                                        <p:cTn id="12" dur="500" fill="hold"/>
                                        <p:tgtEl>
                                          <p:spTgt spid="48132">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81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48132">
                                            <p:txEl>
                                              <p:pRg st="3" end="3"/>
                                            </p:txEl>
                                          </p:spTgt>
                                        </p:tgtEl>
                                        <p:attrNameLst>
                                          <p:attrName>style.visibility</p:attrName>
                                        </p:attrNameLst>
                                      </p:cBhvr>
                                      <p:to>
                                        <p:strVal val="visible"/>
                                      </p:to>
                                    </p:set>
                                    <p:anim calcmode="lin" valueType="num">
                                      <p:cBhvr additive="base">
                                        <p:cTn id="18" dur="500" fill="hold"/>
                                        <p:tgtEl>
                                          <p:spTgt spid="48132">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81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48132">
                                            <p:txEl>
                                              <p:pRg st="4" end="4"/>
                                            </p:txEl>
                                          </p:spTgt>
                                        </p:tgtEl>
                                        <p:attrNameLst>
                                          <p:attrName>style.visibility</p:attrName>
                                        </p:attrNameLst>
                                      </p:cBhvr>
                                      <p:to>
                                        <p:strVal val="visible"/>
                                      </p:to>
                                    </p:set>
                                    <p:anim calcmode="lin" valueType="num">
                                      <p:cBhvr additive="base">
                                        <p:cTn id="24" dur="500" fill="hold"/>
                                        <p:tgtEl>
                                          <p:spTgt spid="48132">
                                            <p:txEl>
                                              <p:pRg st="4" end="4"/>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813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1981200" y="274638"/>
            <a:ext cx="8229600" cy="563562"/>
          </a:xfrm>
        </p:spPr>
        <p:txBody>
          <a:bodyPr/>
          <a:lstStyle/>
          <a:p>
            <a:pPr eaLnBrk="1" hangingPunct="1"/>
            <a:r>
              <a:rPr lang="en-US" altLang="en-US"/>
              <a:t>Worlds A, B &amp; C, 2010</a:t>
            </a:r>
          </a:p>
        </p:txBody>
      </p:sp>
      <p:pic>
        <p:nvPicPr>
          <p:cNvPr id="89091" name="Content Placeholder 4"/>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519238" y="1163638"/>
            <a:ext cx="9148763" cy="5681662"/>
          </a:xfrm>
        </p:spPr>
      </p:pic>
      <p:sp>
        <p:nvSpPr>
          <p:cNvPr id="890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05517A8B-3036-4A0F-BC65-E09E24317B2F}" type="slidenum">
              <a:rPr lang="en-US" altLang="en-US" sz="1200">
                <a:solidFill>
                  <a:srgbClr val="898989"/>
                </a:solidFill>
                <a:latin typeface="Verdana" pitchFamily="34" charset="0"/>
              </a:rPr>
              <a:pPr>
                <a:spcBef>
                  <a:spcPct val="0"/>
                </a:spcBef>
                <a:buFontTx/>
                <a:buNone/>
              </a:pPr>
              <a:t>50</a:t>
            </a:fld>
            <a:endParaRPr lang="en-US" altLang="en-US" sz="1200">
              <a:solidFill>
                <a:srgbClr val="898989"/>
              </a:solidFill>
              <a:latin typeface="Verdana" pitchFamily="34" charset="0"/>
            </a:endParaRPr>
          </a:p>
        </p:txBody>
      </p:sp>
      <p:sp>
        <p:nvSpPr>
          <p:cNvPr id="89093" name="Rectangle 5"/>
          <p:cNvSpPr>
            <a:spLocks noChangeArrowheads="1"/>
          </p:cNvSpPr>
          <p:nvPr/>
        </p:nvSpPr>
        <p:spPr bwMode="auto">
          <a:xfrm>
            <a:off x="5715000" y="6119814"/>
            <a:ext cx="4572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400">
                <a:solidFill>
                  <a:srgbClr val="000000"/>
                </a:solidFill>
                <a:latin typeface="Arial" pitchFamily="34" charset="0"/>
                <a:cs typeface="Arial" pitchFamily="34" charset="0"/>
              </a:rPr>
              <a:t>Todd M. Johnson, Kenneth R. Ross, eds., </a:t>
            </a:r>
            <a:r>
              <a:rPr lang="en-US" altLang="en-US" sz="1400" i="1">
                <a:solidFill>
                  <a:srgbClr val="000000"/>
                </a:solidFill>
                <a:latin typeface="Arial" pitchFamily="34" charset="0"/>
                <a:cs typeface="Arial" pitchFamily="34" charset="0"/>
              </a:rPr>
              <a:t>Atlas of Global Christianity</a:t>
            </a:r>
            <a:r>
              <a:rPr lang="en-US" altLang="en-US" sz="1400">
                <a:solidFill>
                  <a:srgbClr val="000000"/>
                </a:solidFill>
                <a:latin typeface="Arial" pitchFamily="34" charset="0"/>
                <a:cs typeface="Arial" pitchFamily="34" charset="0"/>
              </a:rPr>
              <a:t>, 2009, pp. 312-13, ISBN: 9780748632671</a:t>
            </a: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fld id="{1FAFF570-D935-43D2-945A-EBBCBC1121C5}" type="slidenum">
              <a:rPr lang="en-US" altLang="en-US" sz="1200">
                <a:solidFill>
                  <a:srgbClr val="898989"/>
                </a:solidFill>
                <a:latin typeface="Verdana" pitchFamily="34" charset="0"/>
              </a:rPr>
              <a:pPr>
                <a:spcBef>
                  <a:spcPct val="0"/>
                </a:spcBef>
                <a:buFontTx/>
                <a:buNone/>
              </a:pPr>
              <a:t>51</a:t>
            </a:fld>
            <a:endParaRPr lang="en-US" altLang="en-US" sz="1200">
              <a:solidFill>
                <a:srgbClr val="898989"/>
              </a:solidFill>
              <a:latin typeface="Verdana" pitchFamily="34" charset="0"/>
            </a:endParaRPr>
          </a:p>
        </p:txBody>
      </p:sp>
      <p:pic>
        <p:nvPicPr>
          <p:cNvPr id="90115"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24000" y="490538"/>
            <a:ext cx="9144000" cy="559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TextBox 3"/>
          <p:cNvSpPr txBox="1">
            <a:spLocks noChangeArrowheads="1"/>
          </p:cNvSpPr>
          <p:nvPr/>
        </p:nvSpPr>
        <p:spPr bwMode="auto">
          <a:xfrm>
            <a:off x="3886200" y="1"/>
            <a:ext cx="419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2800" b="1">
                <a:solidFill>
                  <a:srgbClr val="000078"/>
                </a:solidFill>
                <a:latin typeface="Verdana" pitchFamily="34" charset="0"/>
              </a:rPr>
              <a:t>2014</a:t>
            </a:r>
          </a:p>
        </p:txBody>
      </p:sp>
      <p:sp>
        <p:nvSpPr>
          <p:cNvPr id="90117" name="TextBox 4"/>
          <p:cNvSpPr txBox="1">
            <a:spLocks noChangeArrowheads="1"/>
          </p:cNvSpPr>
          <p:nvPr/>
        </p:nvSpPr>
        <p:spPr bwMode="auto">
          <a:xfrm>
            <a:off x="1828800" y="6273801"/>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200">
                <a:solidFill>
                  <a:srgbClr val="000000"/>
                </a:solidFill>
                <a:latin typeface="Arial" pitchFamily="34" charset="0"/>
                <a:cs typeface="Arial" pitchFamily="34" charset="0"/>
              </a:rPr>
              <a:t>Source:  Todd M.  Johnson &amp; Peter F.  Crossing,  “Status of Global Mission, 2014, in the Context of AD 1800-2025”, </a:t>
            </a:r>
            <a:r>
              <a:rPr lang="en-US" altLang="en-US" sz="1200" i="1">
                <a:solidFill>
                  <a:srgbClr val="000000"/>
                </a:solidFill>
                <a:latin typeface="Arial" pitchFamily="34" charset="0"/>
                <a:cs typeface="Arial" pitchFamily="34" charset="0"/>
              </a:rPr>
              <a:t>International Bulletin of Missionary Research</a:t>
            </a:r>
            <a:r>
              <a:rPr lang="en-US" altLang="en-US" sz="1200">
                <a:solidFill>
                  <a:srgbClr val="000000"/>
                </a:solidFill>
                <a:latin typeface="Arial" pitchFamily="34" charset="0"/>
                <a:cs typeface="Arial" pitchFamily="34" charset="0"/>
              </a:rPr>
              <a:t>, January 2014, p. 29.</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altLang="en-US" sz="3200">
                <a:solidFill>
                  <a:srgbClr val="FF0000"/>
                </a:solidFill>
                <a:cs typeface="Arial" pitchFamily="34" charset="0"/>
              </a:rPr>
              <a:t>World Religions by Population—Mid-2014</a:t>
            </a:r>
          </a:p>
        </p:txBody>
      </p:sp>
      <p:sp>
        <p:nvSpPr>
          <p:cNvPr id="91139"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0"/>
              </a:spcBef>
              <a:buFontTx/>
              <a:buNone/>
            </a:pPr>
            <a:fld id="{301AA5A9-CE18-4711-994D-3381F7A8E2FC}" type="slidenum">
              <a:rPr lang="en-US" altLang="en-US" sz="1200">
                <a:solidFill>
                  <a:srgbClr val="898989"/>
                </a:solidFill>
                <a:latin typeface="Calibri" pitchFamily="34" charset="0"/>
              </a:rPr>
              <a:pPr>
                <a:spcBef>
                  <a:spcPct val="0"/>
                </a:spcBef>
                <a:buFontTx/>
                <a:buNone/>
              </a:pPr>
              <a:t>52</a:t>
            </a:fld>
            <a:endParaRPr lang="en-US" altLang="en-US" sz="1200">
              <a:solidFill>
                <a:srgbClr val="898989"/>
              </a:solidFill>
              <a:latin typeface="Calibri" pitchFamily="34" charset="0"/>
            </a:endParaRPr>
          </a:p>
        </p:txBody>
      </p:sp>
      <p:sp>
        <p:nvSpPr>
          <p:cNvPr id="91140" name="TextBox 5"/>
          <p:cNvSpPr txBox="1">
            <a:spLocks noChangeArrowheads="1"/>
          </p:cNvSpPr>
          <p:nvPr/>
        </p:nvSpPr>
        <p:spPr bwMode="auto">
          <a:xfrm>
            <a:off x="2286000" y="6096001"/>
            <a:ext cx="800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eaLnBrk="1" hangingPunct="1">
              <a:spcBef>
                <a:spcPct val="0"/>
              </a:spcBef>
              <a:buFontTx/>
              <a:buNone/>
            </a:pPr>
            <a:r>
              <a:rPr lang="en-US" altLang="en-US" sz="1400">
                <a:solidFill>
                  <a:schemeClr val="tx2"/>
                </a:solidFill>
                <a:cs typeface="Arial" pitchFamily="34" charset="0"/>
              </a:rPr>
              <a:t>Source:  Todd M.  Johnson &amp; Peter F.  Crossing,  “Status of Global Mission, 2014, in the Context of AD 1800-2025”, </a:t>
            </a:r>
            <a:r>
              <a:rPr lang="en-US" altLang="en-US" sz="1400" i="1">
                <a:solidFill>
                  <a:schemeClr val="tx2"/>
                </a:solidFill>
                <a:cs typeface="Arial" pitchFamily="34" charset="0"/>
              </a:rPr>
              <a:t>International Bulletin of Missionary Research</a:t>
            </a:r>
            <a:r>
              <a:rPr lang="en-US" altLang="en-US" sz="1400">
                <a:solidFill>
                  <a:schemeClr val="tx2"/>
                </a:solidFill>
                <a:cs typeface="Arial" pitchFamily="34" charset="0"/>
              </a:rPr>
              <a:t>, January 2014, p. 29.</a:t>
            </a:r>
          </a:p>
        </p:txBody>
      </p:sp>
      <p:graphicFrame>
        <p:nvGraphicFramePr>
          <p:cNvPr id="9" name="Table 8"/>
          <p:cNvGraphicFramePr>
            <a:graphicFrameLocks noGrp="1"/>
          </p:cNvGraphicFramePr>
          <p:nvPr/>
        </p:nvGraphicFramePr>
        <p:xfrm>
          <a:off x="3962400" y="1600200"/>
          <a:ext cx="3962400" cy="3995736"/>
        </p:xfrm>
        <a:graphic>
          <a:graphicData uri="http://schemas.openxmlformats.org/drawingml/2006/table">
            <a:tbl>
              <a:tblPr/>
              <a:tblGrid>
                <a:gridCol w="24384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423267">
                <a:tc>
                  <a:txBody>
                    <a:bodyPr/>
                    <a:lstStyle/>
                    <a:p>
                      <a:pPr algn="l" fontAlgn="b"/>
                      <a:r>
                        <a:rPr lang="en-US" sz="2000" b="0" i="0" u="none" strike="noStrike" dirty="0">
                          <a:solidFill>
                            <a:schemeClr val="tx2"/>
                          </a:solidFill>
                          <a:latin typeface="Arial" panose="020B0604020202020204" pitchFamily="34" charset="0"/>
                          <a:cs typeface="Arial" panose="020B0604020202020204" pitchFamily="34" charset="0"/>
                        </a:rPr>
                        <a:t>Christians</a:t>
                      </a:r>
                    </a:p>
                  </a:txBody>
                  <a:tcPr marL="0" marR="0" marT="0" marB="0" anchor="b">
                    <a:lnL>
                      <a:noFill/>
                    </a:lnL>
                    <a:lnR>
                      <a:noFill/>
                    </a:lnR>
                    <a:lnT>
                      <a:noFill/>
                    </a:lnT>
                    <a:lnB>
                      <a:noFill/>
                    </a:lnB>
                  </a:tcPr>
                </a:tc>
                <a:tc>
                  <a:txBody>
                    <a:bodyPr/>
                    <a:lstStyle/>
                    <a:p>
                      <a:pPr algn="r" fontAlgn="b"/>
                      <a:r>
                        <a:rPr lang="en-US" sz="1800" b="0" i="0" u="none" strike="noStrike" dirty="0">
                          <a:solidFill>
                            <a:schemeClr val="tx2"/>
                          </a:solidFill>
                          <a:effectLst/>
                          <a:latin typeface="Arial" panose="020B0604020202020204" pitchFamily="34" charset="0"/>
                          <a:cs typeface="Arial" panose="020B0604020202020204" pitchFamily="34" charset="0"/>
                        </a:rPr>
                        <a:t>2,375,619,000</a:t>
                      </a:r>
                    </a:p>
                  </a:txBody>
                  <a:tcPr marL="9525" marR="9525" marT="9524" marB="0" anchor="b">
                    <a:lnL>
                      <a:noFill/>
                    </a:lnL>
                    <a:lnR>
                      <a:noFill/>
                    </a:lnR>
                    <a:lnT>
                      <a:noFill/>
                    </a:lnT>
                    <a:lnB>
                      <a:noFill/>
                    </a:lnB>
                  </a:tcPr>
                </a:tc>
                <a:extLst>
                  <a:ext uri="{0D108BD9-81ED-4DB2-BD59-A6C34878D82A}">
                    <a16:rowId xmlns:a16="http://schemas.microsoft.com/office/drawing/2014/main" val="10000"/>
                  </a:ext>
                </a:extLst>
              </a:tr>
              <a:tr h="423267">
                <a:tc>
                  <a:txBody>
                    <a:bodyPr/>
                    <a:lstStyle/>
                    <a:p>
                      <a:pPr algn="l" fontAlgn="b"/>
                      <a:r>
                        <a:rPr lang="en-US" sz="2000" b="0" i="0" u="none" strike="noStrike" dirty="0">
                          <a:solidFill>
                            <a:schemeClr val="tx2"/>
                          </a:solidFill>
                          <a:latin typeface="Arial" panose="020B0604020202020204" pitchFamily="34" charset="0"/>
                          <a:cs typeface="Arial" panose="020B0604020202020204" pitchFamily="34" charset="0"/>
                        </a:rPr>
                        <a:t>Muslims</a:t>
                      </a:r>
                    </a:p>
                  </a:txBody>
                  <a:tcPr marL="0" marR="0" marT="0" marB="0" anchor="b">
                    <a:lnL>
                      <a:noFill/>
                    </a:lnL>
                    <a:lnR>
                      <a:noFill/>
                    </a:lnR>
                    <a:lnT>
                      <a:noFill/>
                    </a:lnT>
                    <a:lnB>
                      <a:noFill/>
                    </a:lnB>
                  </a:tcPr>
                </a:tc>
                <a:tc>
                  <a:txBody>
                    <a:bodyPr/>
                    <a:lstStyle/>
                    <a:p>
                      <a:pPr algn="r" fontAlgn="b"/>
                      <a:r>
                        <a:rPr lang="en-US" sz="1800" b="0" i="0" u="none" strike="noStrike" dirty="0">
                          <a:solidFill>
                            <a:schemeClr val="tx2"/>
                          </a:solidFill>
                          <a:effectLst/>
                          <a:latin typeface="Arial" panose="020B0604020202020204" pitchFamily="34" charset="0"/>
                          <a:cs typeface="Arial" panose="020B0604020202020204" pitchFamily="34" charset="0"/>
                        </a:rPr>
                        <a:t>1,660,729,000</a:t>
                      </a:r>
                    </a:p>
                  </a:txBody>
                  <a:tcPr marL="9525" marR="9525" marT="9524" marB="0" anchor="b">
                    <a:lnL>
                      <a:noFill/>
                    </a:lnL>
                    <a:lnR>
                      <a:noFill/>
                    </a:lnR>
                    <a:lnT>
                      <a:noFill/>
                    </a:lnT>
                    <a:lnB>
                      <a:noFill/>
                    </a:lnB>
                  </a:tcPr>
                </a:tc>
                <a:extLst>
                  <a:ext uri="{0D108BD9-81ED-4DB2-BD59-A6C34878D82A}">
                    <a16:rowId xmlns:a16="http://schemas.microsoft.com/office/drawing/2014/main" val="10001"/>
                  </a:ext>
                </a:extLst>
              </a:tr>
              <a:tr h="423267">
                <a:tc>
                  <a:txBody>
                    <a:bodyPr/>
                    <a:lstStyle/>
                    <a:p>
                      <a:pPr algn="l" fontAlgn="b"/>
                      <a:r>
                        <a:rPr lang="en-US" sz="2000" b="0" i="0" u="none" strike="noStrike" dirty="0">
                          <a:solidFill>
                            <a:schemeClr val="tx2"/>
                          </a:solidFill>
                          <a:latin typeface="Arial" panose="020B0604020202020204" pitchFamily="34" charset="0"/>
                          <a:cs typeface="Arial" panose="020B0604020202020204" pitchFamily="34" charset="0"/>
                        </a:rPr>
                        <a:t>Hindus</a:t>
                      </a:r>
                    </a:p>
                  </a:txBody>
                  <a:tcPr marL="0" marR="0" marT="0" marB="0" anchor="b">
                    <a:lnL>
                      <a:noFill/>
                    </a:lnL>
                    <a:lnR>
                      <a:noFill/>
                    </a:lnR>
                    <a:lnT>
                      <a:noFill/>
                    </a:lnT>
                    <a:lnB>
                      <a:noFill/>
                    </a:lnB>
                  </a:tcPr>
                </a:tc>
                <a:tc>
                  <a:txBody>
                    <a:bodyPr/>
                    <a:lstStyle/>
                    <a:p>
                      <a:pPr algn="r" fontAlgn="b"/>
                      <a:r>
                        <a:rPr lang="en-US" sz="1800" b="0" i="0" u="none" strike="noStrike" dirty="0">
                          <a:solidFill>
                            <a:schemeClr val="tx2"/>
                          </a:solidFill>
                          <a:effectLst/>
                          <a:latin typeface="Arial" panose="020B0604020202020204" pitchFamily="34" charset="0"/>
                          <a:cs typeface="Arial" panose="020B0604020202020204" pitchFamily="34" charset="0"/>
                        </a:rPr>
                        <a:t>1,000,193,000</a:t>
                      </a:r>
                    </a:p>
                  </a:txBody>
                  <a:tcPr marL="9525" marR="9525" marT="9524" marB="0" anchor="b">
                    <a:lnL>
                      <a:noFill/>
                    </a:lnL>
                    <a:lnR>
                      <a:noFill/>
                    </a:lnR>
                    <a:lnT>
                      <a:noFill/>
                    </a:lnT>
                    <a:lnB>
                      <a:noFill/>
                    </a:lnB>
                  </a:tcPr>
                </a:tc>
                <a:extLst>
                  <a:ext uri="{0D108BD9-81ED-4DB2-BD59-A6C34878D82A}">
                    <a16:rowId xmlns:a16="http://schemas.microsoft.com/office/drawing/2014/main" val="10002"/>
                  </a:ext>
                </a:extLst>
              </a:tr>
              <a:tr h="423267">
                <a:tc>
                  <a:txBody>
                    <a:bodyPr/>
                    <a:lstStyle/>
                    <a:p>
                      <a:pPr algn="l" fontAlgn="b"/>
                      <a:r>
                        <a:rPr lang="en-US" sz="2000" b="0" i="0" u="none" strike="noStrike" dirty="0">
                          <a:solidFill>
                            <a:schemeClr val="tx2"/>
                          </a:solidFill>
                          <a:latin typeface="Arial" panose="020B0604020202020204" pitchFamily="34" charset="0"/>
                          <a:cs typeface="Arial" panose="020B0604020202020204" pitchFamily="34" charset="0"/>
                        </a:rPr>
                        <a:t>Nonreligious</a:t>
                      </a:r>
                    </a:p>
                  </a:txBody>
                  <a:tcPr marL="0" marR="0" marT="0" marB="0" anchor="b">
                    <a:lnL>
                      <a:noFill/>
                    </a:lnL>
                    <a:lnR>
                      <a:noFill/>
                    </a:lnR>
                    <a:lnT>
                      <a:noFill/>
                    </a:lnT>
                    <a:lnB>
                      <a:noFill/>
                    </a:lnB>
                  </a:tcPr>
                </a:tc>
                <a:tc>
                  <a:txBody>
                    <a:bodyPr/>
                    <a:lstStyle/>
                    <a:p>
                      <a:pPr algn="r" fontAlgn="b"/>
                      <a:r>
                        <a:rPr lang="en-US" sz="1800" b="0" i="0" u="none" strike="noStrike" dirty="0">
                          <a:solidFill>
                            <a:schemeClr val="tx2"/>
                          </a:solidFill>
                          <a:effectLst/>
                          <a:latin typeface="Arial" panose="020B0604020202020204" pitchFamily="34" charset="0"/>
                          <a:cs typeface="Arial" panose="020B0604020202020204" pitchFamily="34" charset="0"/>
                        </a:rPr>
                        <a:t>683,000,000</a:t>
                      </a:r>
                    </a:p>
                  </a:txBody>
                  <a:tcPr marL="9525" marR="9525" marT="9524" marB="0" anchor="b">
                    <a:lnL>
                      <a:noFill/>
                    </a:lnL>
                    <a:lnR>
                      <a:noFill/>
                    </a:lnR>
                    <a:lnT>
                      <a:noFill/>
                    </a:lnT>
                    <a:lnB>
                      <a:noFill/>
                    </a:lnB>
                  </a:tcPr>
                </a:tc>
                <a:extLst>
                  <a:ext uri="{0D108BD9-81ED-4DB2-BD59-A6C34878D82A}">
                    <a16:rowId xmlns:a16="http://schemas.microsoft.com/office/drawing/2014/main" val="10003"/>
                  </a:ext>
                </a:extLst>
              </a:tr>
              <a:tr h="423267">
                <a:tc>
                  <a:txBody>
                    <a:bodyPr/>
                    <a:lstStyle/>
                    <a:p>
                      <a:pPr algn="l" fontAlgn="b"/>
                      <a:r>
                        <a:rPr lang="en-US" sz="2000" b="0" i="0" u="none" strike="noStrike" dirty="0">
                          <a:solidFill>
                            <a:schemeClr val="tx2"/>
                          </a:solidFill>
                          <a:latin typeface="Arial" panose="020B0604020202020204" pitchFamily="34" charset="0"/>
                          <a:cs typeface="Arial" panose="020B0604020202020204" pitchFamily="34" charset="0"/>
                        </a:rPr>
                        <a:t>Buddhists</a:t>
                      </a:r>
                    </a:p>
                  </a:txBody>
                  <a:tcPr marL="0" marR="0" marT="0" marB="0" anchor="b">
                    <a:lnL>
                      <a:noFill/>
                    </a:lnL>
                    <a:lnR>
                      <a:noFill/>
                    </a:lnR>
                    <a:lnT>
                      <a:noFill/>
                    </a:lnT>
                    <a:lnB>
                      <a:noFill/>
                    </a:lnB>
                  </a:tcPr>
                </a:tc>
                <a:tc>
                  <a:txBody>
                    <a:bodyPr/>
                    <a:lstStyle/>
                    <a:p>
                      <a:pPr algn="r" fontAlgn="b"/>
                      <a:r>
                        <a:rPr lang="en-US" sz="1800" b="0" i="0" u="none" strike="noStrike" dirty="0">
                          <a:solidFill>
                            <a:schemeClr val="tx2"/>
                          </a:solidFill>
                          <a:effectLst/>
                          <a:latin typeface="Arial" panose="020B0604020202020204" pitchFamily="34" charset="0"/>
                          <a:cs typeface="Arial" panose="020B0604020202020204" pitchFamily="34" charset="0"/>
                        </a:rPr>
                        <a:t>513,593,000</a:t>
                      </a:r>
                    </a:p>
                  </a:txBody>
                  <a:tcPr marL="9525" marR="9525" marT="9524" marB="0" anchor="b">
                    <a:lnL>
                      <a:noFill/>
                    </a:lnL>
                    <a:lnR>
                      <a:noFill/>
                    </a:lnR>
                    <a:lnT>
                      <a:noFill/>
                    </a:lnT>
                    <a:lnB>
                      <a:noFill/>
                    </a:lnB>
                  </a:tcPr>
                </a:tc>
                <a:extLst>
                  <a:ext uri="{0D108BD9-81ED-4DB2-BD59-A6C34878D82A}">
                    <a16:rowId xmlns:a16="http://schemas.microsoft.com/office/drawing/2014/main" val="10004"/>
                  </a:ext>
                </a:extLst>
              </a:tr>
              <a:tr h="609600">
                <a:tc>
                  <a:txBody>
                    <a:bodyPr/>
                    <a:lstStyle/>
                    <a:p>
                      <a:pPr algn="l" fontAlgn="b"/>
                      <a:r>
                        <a:rPr lang="en-US" sz="2000" b="0" i="0" u="none" strike="noStrike" dirty="0">
                          <a:solidFill>
                            <a:schemeClr val="tx2"/>
                          </a:solidFill>
                          <a:latin typeface="Arial" panose="020B0604020202020204" pitchFamily="34" charset="0"/>
                          <a:cs typeface="Arial" panose="020B0604020202020204" pitchFamily="34" charset="0"/>
                        </a:rPr>
                        <a:t>Chinese</a:t>
                      </a:r>
                      <a:r>
                        <a:rPr lang="en-US" sz="2000" b="0" i="0" u="none" strike="noStrike" baseline="0" dirty="0">
                          <a:solidFill>
                            <a:schemeClr val="tx2"/>
                          </a:solidFill>
                          <a:latin typeface="Arial" panose="020B0604020202020204" pitchFamily="34" charset="0"/>
                          <a:cs typeface="Arial" panose="020B0604020202020204" pitchFamily="34" charset="0"/>
                        </a:rPr>
                        <a:t> folk religionists</a:t>
                      </a:r>
                      <a:endParaRPr lang="en-US" sz="2000" b="0" i="0" u="none" strike="noStrike" dirty="0">
                        <a:solidFill>
                          <a:schemeClr val="tx2"/>
                        </a:solidFill>
                        <a:latin typeface="Arial" panose="020B0604020202020204" pitchFamily="34" charset="0"/>
                        <a:cs typeface="Arial" panose="020B0604020202020204" pitchFamily="34" charset="0"/>
                      </a:endParaRPr>
                    </a:p>
                  </a:txBody>
                  <a:tcPr marL="0" marR="0" marT="0" marB="0" anchor="b">
                    <a:lnL>
                      <a:noFill/>
                    </a:lnL>
                    <a:lnR>
                      <a:noFill/>
                    </a:lnR>
                    <a:lnT>
                      <a:noFill/>
                    </a:lnT>
                    <a:lnB>
                      <a:noFill/>
                    </a:lnB>
                  </a:tcPr>
                </a:tc>
                <a:tc>
                  <a:txBody>
                    <a:bodyPr/>
                    <a:lstStyle/>
                    <a:p>
                      <a:pPr algn="r" fontAlgn="b"/>
                      <a:r>
                        <a:rPr lang="en-US" sz="1800" b="0" i="0" u="none" strike="noStrike" dirty="0">
                          <a:solidFill>
                            <a:schemeClr val="tx2"/>
                          </a:solidFill>
                          <a:effectLst/>
                          <a:latin typeface="Arial" panose="020B0604020202020204" pitchFamily="34" charset="0"/>
                          <a:cs typeface="Arial" panose="020B0604020202020204" pitchFamily="34" charset="0"/>
                        </a:rPr>
                        <a:t>436,413,000</a:t>
                      </a:r>
                    </a:p>
                  </a:txBody>
                  <a:tcPr marL="9525" marR="9525" marT="9524" marB="0" anchor="b">
                    <a:lnL>
                      <a:noFill/>
                    </a:lnL>
                    <a:lnR>
                      <a:noFill/>
                    </a:lnR>
                    <a:lnT>
                      <a:noFill/>
                    </a:lnT>
                    <a:lnB>
                      <a:noFill/>
                    </a:lnB>
                  </a:tcPr>
                </a:tc>
                <a:extLst>
                  <a:ext uri="{0D108BD9-81ED-4DB2-BD59-A6C34878D82A}">
                    <a16:rowId xmlns:a16="http://schemas.microsoft.com/office/drawing/2014/main" val="10005"/>
                  </a:ext>
                </a:extLst>
              </a:tr>
              <a:tr h="423267">
                <a:tc>
                  <a:txBody>
                    <a:bodyPr/>
                    <a:lstStyle/>
                    <a:p>
                      <a:pPr algn="l" fontAlgn="b"/>
                      <a:r>
                        <a:rPr lang="en-US" sz="2000" b="0" i="0" u="none" strike="noStrike">
                          <a:solidFill>
                            <a:schemeClr val="tx2"/>
                          </a:solidFill>
                          <a:latin typeface="Arial" panose="020B0604020202020204" pitchFamily="34" charset="0"/>
                          <a:cs typeface="Arial" panose="020B0604020202020204" pitchFamily="34" charset="0"/>
                        </a:rPr>
                        <a:t>Ethnoreligionists</a:t>
                      </a:r>
                    </a:p>
                  </a:txBody>
                  <a:tcPr marL="0" marR="0" marT="0" marB="0" anchor="b">
                    <a:lnL>
                      <a:noFill/>
                    </a:lnL>
                    <a:lnR>
                      <a:noFill/>
                    </a:lnR>
                    <a:lnT>
                      <a:noFill/>
                    </a:lnT>
                    <a:lnB>
                      <a:noFill/>
                    </a:lnB>
                  </a:tcPr>
                </a:tc>
                <a:tc>
                  <a:txBody>
                    <a:bodyPr/>
                    <a:lstStyle/>
                    <a:p>
                      <a:pPr algn="r" fontAlgn="b"/>
                      <a:r>
                        <a:rPr lang="en-US" sz="1800" b="0" i="0" u="none" strike="noStrike" dirty="0">
                          <a:solidFill>
                            <a:schemeClr val="tx2"/>
                          </a:solidFill>
                          <a:effectLst/>
                          <a:latin typeface="Arial" panose="020B0604020202020204" pitchFamily="34" charset="0"/>
                          <a:cs typeface="Arial" panose="020B0604020202020204" pitchFamily="34" charset="0"/>
                        </a:rPr>
                        <a:t>250,672,000</a:t>
                      </a:r>
                    </a:p>
                  </a:txBody>
                  <a:tcPr marL="9525" marR="9525" marT="9524" marB="0" anchor="b">
                    <a:lnL>
                      <a:noFill/>
                    </a:lnL>
                    <a:lnR>
                      <a:noFill/>
                    </a:lnR>
                    <a:lnT>
                      <a:noFill/>
                    </a:lnT>
                    <a:lnB>
                      <a:noFill/>
                    </a:lnB>
                  </a:tcPr>
                </a:tc>
                <a:extLst>
                  <a:ext uri="{0D108BD9-81ED-4DB2-BD59-A6C34878D82A}">
                    <a16:rowId xmlns:a16="http://schemas.microsoft.com/office/drawing/2014/main" val="10006"/>
                  </a:ext>
                </a:extLst>
              </a:tr>
              <a:tr h="423267">
                <a:tc>
                  <a:txBody>
                    <a:bodyPr/>
                    <a:lstStyle/>
                    <a:p>
                      <a:pPr algn="l" fontAlgn="b"/>
                      <a:r>
                        <a:rPr lang="en-US" sz="2000" b="0" i="0" u="none" strike="noStrike">
                          <a:solidFill>
                            <a:schemeClr val="tx2"/>
                          </a:solidFill>
                          <a:latin typeface="Arial" panose="020B0604020202020204" pitchFamily="34" charset="0"/>
                          <a:cs typeface="Arial" panose="020B0604020202020204" pitchFamily="34" charset="0"/>
                        </a:rPr>
                        <a:t>Atheists</a:t>
                      </a:r>
                    </a:p>
                  </a:txBody>
                  <a:tcPr marL="0" marR="0" marT="0" marB="0" anchor="b">
                    <a:lnL>
                      <a:noFill/>
                    </a:lnL>
                    <a:lnR>
                      <a:noFill/>
                    </a:lnR>
                    <a:lnT>
                      <a:noFill/>
                    </a:lnT>
                    <a:lnB>
                      <a:noFill/>
                    </a:lnB>
                  </a:tcPr>
                </a:tc>
                <a:tc>
                  <a:txBody>
                    <a:bodyPr/>
                    <a:lstStyle/>
                    <a:p>
                      <a:pPr algn="r" fontAlgn="b"/>
                      <a:r>
                        <a:rPr lang="en-US" sz="1800" b="0" i="0" u="none" strike="noStrike" dirty="0">
                          <a:solidFill>
                            <a:schemeClr val="tx2"/>
                          </a:solidFill>
                          <a:effectLst/>
                          <a:latin typeface="Arial" panose="020B0604020202020204" pitchFamily="34" charset="0"/>
                          <a:cs typeface="Arial" panose="020B0604020202020204" pitchFamily="34" charset="0"/>
                        </a:rPr>
                        <a:t>136,553,000</a:t>
                      </a:r>
                    </a:p>
                  </a:txBody>
                  <a:tcPr marL="9525" marR="9525" marT="9524" marB="0" anchor="b">
                    <a:lnL>
                      <a:noFill/>
                    </a:lnL>
                    <a:lnR>
                      <a:noFill/>
                    </a:lnR>
                    <a:lnT>
                      <a:noFill/>
                    </a:lnT>
                    <a:lnB>
                      <a:noFill/>
                    </a:lnB>
                  </a:tcPr>
                </a:tc>
                <a:extLst>
                  <a:ext uri="{0D108BD9-81ED-4DB2-BD59-A6C34878D82A}">
                    <a16:rowId xmlns:a16="http://schemas.microsoft.com/office/drawing/2014/main" val="10007"/>
                  </a:ext>
                </a:extLst>
              </a:tr>
              <a:tr h="423267">
                <a:tc>
                  <a:txBody>
                    <a:bodyPr/>
                    <a:lstStyle/>
                    <a:p>
                      <a:pPr algn="l" fontAlgn="b"/>
                      <a:r>
                        <a:rPr lang="en-US" sz="2000" b="0" i="0" u="none" strike="noStrike" dirty="0">
                          <a:solidFill>
                            <a:schemeClr val="tx2"/>
                          </a:solidFill>
                          <a:latin typeface="Arial" panose="020B0604020202020204" pitchFamily="34" charset="0"/>
                          <a:cs typeface="Arial" panose="020B0604020202020204" pitchFamily="34" charset="0"/>
                        </a:rPr>
                        <a:t>Other</a:t>
                      </a:r>
                    </a:p>
                  </a:txBody>
                  <a:tcPr marL="0" marR="0" marT="0" marB="0" anchor="b">
                    <a:lnL>
                      <a:noFill/>
                    </a:lnL>
                    <a:lnR>
                      <a:noFill/>
                    </a:lnR>
                    <a:lnT>
                      <a:noFill/>
                    </a:lnT>
                    <a:lnB>
                      <a:noFill/>
                    </a:lnB>
                  </a:tcPr>
                </a:tc>
                <a:tc>
                  <a:txBody>
                    <a:bodyPr/>
                    <a:lstStyle/>
                    <a:p>
                      <a:pPr algn="r" fontAlgn="b"/>
                      <a:r>
                        <a:rPr lang="en-US" sz="1800" b="0" i="0" u="none" strike="noStrike" dirty="0">
                          <a:solidFill>
                            <a:schemeClr val="tx2"/>
                          </a:solidFill>
                          <a:effectLst/>
                          <a:latin typeface="Arial" panose="020B0604020202020204" pitchFamily="34" charset="0"/>
                          <a:cs typeface="Arial" panose="020B0604020202020204" pitchFamily="34" charset="0"/>
                        </a:rPr>
                        <a:t>150,688,000</a:t>
                      </a:r>
                    </a:p>
                  </a:txBody>
                  <a:tcPr marL="9525" marR="9525" marT="9524" marB="0" anchor="b">
                    <a:lnL>
                      <a:noFill/>
                    </a:lnL>
                    <a:lnR>
                      <a:noFill/>
                    </a:lnR>
                    <a:lnT>
                      <a:noFill/>
                    </a:lnT>
                    <a:lnB>
                      <a:noFill/>
                    </a:lnB>
                  </a:tcPr>
                </a:tc>
                <a:extLst>
                  <a:ext uri="{0D108BD9-81ED-4DB2-BD59-A6C34878D82A}">
                    <a16:rowId xmlns:a16="http://schemas.microsoft.com/office/drawing/2014/main" val="10008"/>
                  </a:ext>
                </a:extLst>
              </a:tr>
            </a:tbl>
          </a:graphicData>
        </a:graphic>
      </p:graphicFrame>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2438400" y="304800"/>
            <a:ext cx="8229600" cy="768350"/>
          </a:xfrm>
        </p:spPr>
        <p:txBody>
          <a:bodyPr/>
          <a:lstStyle/>
          <a:p>
            <a:r>
              <a:rPr lang="en-US" altLang="en-US">
                <a:solidFill>
                  <a:srgbClr val="FF0000"/>
                </a:solidFill>
              </a:rPr>
              <a:t>Global Evangelistic Resources</a:t>
            </a:r>
          </a:p>
        </p:txBody>
      </p:sp>
      <p:sp>
        <p:nvSpPr>
          <p:cNvPr id="92163" name="Content Placeholder 2"/>
          <p:cNvSpPr>
            <a:spLocks noGrp="1"/>
          </p:cNvSpPr>
          <p:nvPr>
            <p:ph idx="1"/>
          </p:nvPr>
        </p:nvSpPr>
        <p:spPr>
          <a:xfrm>
            <a:off x="1828800" y="1295400"/>
            <a:ext cx="8610600" cy="5562600"/>
          </a:xfrm>
        </p:spPr>
        <p:txBody>
          <a:bodyPr/>
          <a:lstStyle/>
          <a:p>
            <a:r>
              <a:rPr lang="en-US" altLang="en-US" sz="2800"/>
              <a:t>“40% of the church’s global foreign mission resources are being deployed to just 10 oversaturated countries with strong citizen-run home ministries.”</a:t>
            </a:r>
          </a:p>
          <a:p>
            <a:r>
              <a:rPr lang="en-US" altLang="en-US" sz="2800"/>
              <a:t>“91% of all Christian outreach/evangelism does not target non-Christians but targets other Christians, many in wealthy World C countries and cities.”</a:t>
            </a:r>
          </a:p>
          <a:p>
            <a:r>
              <a:rPr lang="en-US" altLang="en-US" sz="2800"/>
              <a:t>“Measures of personal evangelism by Christians indicate that 86% of all Buddhists, Hindus, and Muslims do not personally know a Christian.”</a:t>
            </a:r>
          </a:p>
          <a:p>
            <a:r>
              <a:rPr lang="en-US" altLang="en-US" sz="1400"/>
              <a:t>David Barrett, Todd M. Johnson &amp; Peter Crossing,  “Missiometrics 2008:  Reality Checks for Christian World Communions,” </a:t>
            </a:r>
            <a:r>
              <a:rPr lang="en-US" altLang="en-US" sz="1400" i="1"/>
              <a:t>Int’l Bulletin of Missionary Re</a:t>
            </a:r>
            <a:r>
              <a:rPr lang="en-US" altLang="en-US" sz="1400"/>
              <a:t>search,  Jan. 2008, p. 29.</a:t>
            </a:r>
          </a:p>
        </p:txBody>
      </p:sp>
    </p:spTree>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685800" y="3733800"/>
            <a:ext cx="8305800" cy="1219200"/>
          </a:xfrm>
        </p:spPr>
        <p:txBody>
          <a:bodyPr/>
          <a:lstStyle/>
          <a:p>
            <a:pPr algn="l" eaLnBrk="1" hangingPunct="1"/>
            <a:r>
              <a:rPr lang="en-US" altLang="en-US" dirty="0"/>
              <a:t>Why African American missionaries?</a:t>
            </a:r>
          </a:p>
        </p:txBody>
      </p:sp>
    </p:spTree>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1981200" y="0"/>
            <a:ext cx="8382000" cy="1371600"/>
          </a:xfrm>
        </p:spPr>
        <p:txBody>
          <a:bodyPr/>
          <a:lstStyle/>
          <a:p>
            <a:pPr eaLnBrk="1" hangingPunct="1"/>
            <a:r>
              <a:rPr lang="en-US" altLang="en-US">
                <a:latin typeface="Gill Sans MT" pitchFamily="34" charset="0"/>
              </a:rPr>
              <a:t>This is the Time To Engage Missions</a:t>
            </a:r>
          </a:p>
        </p:txBody>
      </p:sp>
      <p:sp>
        <p:nvSpPr>
          <p:cNvPr id="171011" name="Rectangle 3"/>
          <p:cNvSpPr>
            <a:spLocks noGrp="1" noChangeArrowheads="1"/>
          </p:cNvSpPr>
          <p:nvPr>
            <p:ph idx="1"/>
          </p:nvPr>
        </p:nvSpPr>
        <p:spPr>
          <a:xfrm>
            <a:off x="1676400" y="1752600"/>
            <a:ext cx="8686800" cy="5105400"/>
          </a:xfrm>
        </p:spPr>
        <p:txBody>
          <a:bodyPr/>
          <a:lstStyle/>
          <a:p>
            <a:pPr eaLnBrk="1" hangingPunct="1">
              <a:lnSpc>
                <a:spcPct val="80000"/>
              </a:lnSpc>
            </a:pPr>
            <a:r>
              <a:rPr lang="en-US" altLang="en-US">
                <a:latin typeface="Gill Sans MT" pitchFamily="34" charset="0"/>
              </a:rPr>
              <a:t>Nations open to missionaries are open to African Americans.</a:t>
            </a:r>
          </a:p>
          <a:p>
            <a:pPr eaLnBrk="1" hangingPunct="1">
              <a:lnSpc>
                <a:spcPct val="80000"/>
              </a:lnSpc>
            </a:pPr>
            <a:r>
              <a:rPr lang="en-US" altLang="en-US">
                <a:latin typeface="Gill Sans MT" pitchFamily="34" charset="0"/>
              </a:rPr>
              <a:t>Civil rights is (again) law.</a:t>
            </a:r>
          </a:p>
          <a:p>
            <a:pPr eaLnBrk="1" hangingPunct="1">
              <a:lnSpc>
                <a:spcPct val="80000"/>
              </a:lnSpc>
            </a:pPr>
            <a:r>
              <a:rPr lang="en-US" altLang="en-US">
                <a:latin typeface="Gill Sans MT" pitchFamily="34" charset="0"/>
              </a:rPr>
              <a:t>White missions welcome African Americans.</a:t>
            </a:r>
          </a:p>
          <a:p>
            <a:pPr eaLnBrk="1" hangingPunct="1">
              <a:lnSpc>
                <a:spcPct val="80000"/>
              </a:lnSpc>
            </a:pPr>
            <a:r>
              <a:rPr lang="en-US" altLang="en-US">
                <a:latin typeface="Gill Sans MT" pitchFamily="34" charset="0"/>
              </a:rPr>
              <a:t>Excellent schools will prepare black missionaries.</a:t>
            </a:r>
          </a:p>
          <a:p>
            <a:pPr eaLnBrk="1" hangingPunct="1">
              <a:lnSpc>
                <a:spcPct val="80000"/>
              </a:lnSpc>
            </a:pPr>
            <a:r>
              <a:rPr lang="en-US" altLang="en-US">
                <a:latin typeface="Gill Sans MT" pitchFamily="34" charset="0"/>
              </a:rPr>
              <a:t>Strong, biblical African American mission boards now exist.</a:t>
            </a:r>
          </a:p>
          <a:p>
            <a:pPr eaLnBrk="1" hangingPunct="1">
              <a:lnSpc>
                <a:spcPct val="80000"/>
              </a:lnSpc>
            </a:pPr>
            <a:r>
              <a:rPr lang="en-US" altLang="en-US">
                <a:latin typeface="Gill Sans MT" pitchFamily="34" charset="0"/>
              </a:rPr>
              <a:t>Black income steadily rises.</a:t>
            </a:r>
          </a:p>
          <a:p>
            <a:pPr eaLnBrk="1" hangingPunct="1">
              <a:lnSpc>
                <a:spcPct val="80000"/>
              </a:lnSpc>
            </a:pPr>
            <a:r>
              <a:rPr lang="en-US" altLang="en-US">
                <a:latin typeface="Gill Sans MT" pitchFamily="34" charset="0"/>
              </a:rPr>
              <a:t>Short-term missions abound with ease of travel.</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71010"/>
                                        </p:tgtEl>
                                        <p:attrNameLst>
                                          <p:attrName>style.visibility</p:attrName>
                                        </p:attrNameLst>
                                      </p:cBhvr>
                                      <p:to>
                                        <p:strVal val="visible"/>
                                      </p:to>
                                    </p:set>
                                    <p:anim calcmode="lin" valueType="num">
                                      <p:cBhvr>
                                        <p:cTn id="7" dur="500" fill="hold"/>
                                        <p:tgtEl>
                                          <p:spTgt spid="17101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7101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7101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71010"/>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71011">
                                            <p:txEl>
                                              <p:pRg st="0" end="0"/>
                                            </p:txEl>
                                          </p:spTgt>
                                        </p:tgtEl>
                                        <p:attrNameLst>
                                          <p:attrName>style.visibility</p:attrName>
                                        </p:attrNameLst>
                                      </p:cBhvr>
                                      <p:to>
                                        <p:strVal val="visible"/>
                                      </p:to>
                                    </p:set>
                                    <p:anim calcmode="lin" valueType="num">
                                      <p:cBhvr>
                                        <p:cTn id="15" dur="500" fill="hold"/>
                                        <p:tgtEl>
                                          <p:spTgt spid="17101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7101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7101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710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171011">
                                            <p:txEl>
                                              <p:pRg st="1" end="1"/>
                                            </p:txEl>
                                          </p:spTgt>
                                        </p:tgtEl>
                                        <p:attrNameLst>
                                          <p:attrName>style.visibility</p:attrName>
                                        </p:attrNameLst>
                                      </p:cBhvr>
                                      <p:to>
                                        <p:strVal val="visible"/>
                                      </p:to>
                                    </p:set>
                                    <p:anim calcmode="lin" valueType="num">
                                      <p:cBhvr>
                                        <p:cTn id="23" dur="500" fill="hold"/>
                                        <p:tgtEl>
                                          <p:spTgt spid="171011">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71011">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71011">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710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171011">
                                            <p:txEl>
                                              <p:pRg st="2" end="2"/>
                                            </p:txEl>
                                          </p:spTgt>
                                        </p:tgtEl>
                                        <p:attrNameLst>
                                          <p:attrName>style.visibility</p:attrName>
                                        </p:attrNameLst>
                                      </p:cBhvr>
                                      <p:to>
                                        <p:strVal val="visible"/>
                                      </p:to>
                                    </p:set>
                                    <p:anim calcmode="lin" valueType="num">
                                      <p:cBhvr>
                                        <p:cTn id="31" dur="500" fill="hold"/>
                                        <p:tgtEl>
                                          <p:spTgt spid="171011">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71011">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71011">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710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171011">
                                            <p:txEl>
                                              <p:pRg st="3" end="3"/>
                                            </p:txEl>
                                          </p:spTgt>
                                        </p:tgtEl>
                                        <p:attrNameLst>
                                          <p:attrName>style.visibility</p:attrName>
                                        </p:attrNameLst>
                                      </p:cBhvr>
                                      <p:to>
                                        <p:strVal val="visible"/>
                                      </p:to>
                                    </p:set>
                                    <p:anim calcmode="lin" valueType="num">
                                      <p:cBhvr>
                                        <p:cTn id="39" dur="500" fill="hold"/>
                                        <p:tgtEl>
                                          <p:spTgt spid="171011">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71011">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71011">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710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171011">
                                            <p:txEl>
                                              <p:pRg st="4" end="4"/>
                                            </p:txEl>
                                          </p:spTgt>
                                        </p:tgtEl>
                                        <p:attrNameLst>
                                          <p:attrName>style.visibility</p:attrName>
                                        </p:attrNameLst>
                                      </p:cBhvr>
                                      <p:to>
                                        <p:strVal val="visible"/>
                                      </p:to>
                                    </p:set>
                                    <p:anim calcmode="lin" valueType="num">
                                      <p:cBhvr>
                                        <p:cTn id="47" dur="500" fill="hold"/>
                                        <p:tgtEl>
                                          <p:spTgt spid="171011">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171011">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171011">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1710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9" presetClass="entr" presetSubtype="0" accel="100000" fill="hold" grpId="0" nodeType="clickEffect">
                                  <p:stCondLst>
                                    <p:cond delay="0"/>
                                  </p:stCondLst>
                                  <p:childTnLst>
                                    <p:set>
                                      <p:cBhvr>
                                        <p:cTn id="54" dur="1" fill="hold">
                                          <p:stCondLst>
                                            <p:cond delay="0"/>
                                          </p:stCondLst>
                                        </p:cTn>
                                        <p:tgtEl>
                                          <p:spTgt spid="171011">
                                            <p:txEl>
                                              <p:pRg st="5" end="5"/>
                                            </p:txEl>
                                          </p:spTgt>
                                        </p:tgtEl>
                                        <p:attrNameLst>
                                          <p:attrName>style.visibility</p:attrName>
                                        </p:attrNameLst>
                                      </p:cBhvr>
                                      <p:to>
                                        <p:strVal val="visible"/>
                                      </p:to>
                                    </p:set>
                                    <p:anim calcmode="lin" valueType="num">
                                      <p:cBhvr>
                                        <p:cTn id="55" dur="500" fill="hold"/>
                                        <p:tgtEl>
                                          <p:spTgt spid="171011">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6" dur="500" fill="hold"/>
                                        <p:tgtEl>
                                          <p:spTgt spid="171011">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7" dur="500" fill="hold"/>
                                        <p:tgtEl>
                                          <p:spTgt spid="171011">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58" dur="500" fill="hold"/>
                                        <p:tgtEl>
                                          <p:spTgt spid="1710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9" presetClass="entr" presetSubtype="0" accel="100000" fill="hold" grpId="0" nodeType="clickEffect">
                                  <p:stCondLst>
                                    <p:cond delay="0"/>
                                  </p:stCondLst>
                                  <p:childTnLst>
                                    <p:set>
                                      <p:cBhvr>
                                        <p:cTn id="62" dur="1" fill="hold">
                                          <p:stCondLst>
                                            <p:cond delay="0"/>
                                          </p:stCondLst>
                                        </p:cTn>
                                        <p:tgtEl>
                                          <p:spTgt spid="171011">
                                            <p:txEl>
                                              <p:pRg st="6" end="6"/>
                                            </p:txEl>
                                          </p:spTgt>
                                        </p:tgtEl>
                                        <p:attrNameLst>
                                          <p:attrName>style.visibility</p:attrName>
                                        </p:attrNameLst>
                                      </p:cBhvr>
                                      <p:to>
                                        <p:strVal val="visible"/>
                                      </p:to>
                                    </p:set>
                                    <p:anim calcmode="lin" valueType="num">
                                      <p:cBhvr>
                                        <p:cTn id="63" dur="500" fill="hold"/>
                                        <p:tgtEl>
                                          <p:spTgt spid="171011">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171011">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171011">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1710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9" presetClass="exit" presetSubtype="0" decel="100000" fill="hold" grpId="1" nodeType="clickEffect">
                                  <p:stCondLst>
                                    <p:cond delay="0"/>
                                  </p:stCondLst>
                                  <p:childTnLst>
                                    <p:anim calcmode="lin" valueType="num">
                                      <p:cBhvr>
                                        <p:cTn id="70" dur="500" fill="hold"/>
                                        <p:tgtEl>
                                          <p:spTgt spid="171010"/>
                                        </p:tgtEl>
                                        <p:attrNameLst>
                                          <p:attrName>ppt_h</p:attrName>
                                        </p:attrNameLst>
                                      </p:cBhvr>
                                      <p:tavLst>
                                        <p:tav tm="0">
                                          <p:val>
                                            <p:strVal val="ppt_h"/>
                                          </p:val>
                                        </p:tav>
                                        <p:tav tm="50000">
                                          <p:val>
                                            <p:strVal val="ppt_h/20"/>
                                          </p:val>
                                        </p:tav>
                                        <p:tav tm="100000">
                                          <p:val>
                                            <p:strVal val="ppt_h/20"/>
                                          </p:val>
                                        </p:tav>
                                      </p:tavLst>
                                    </p:anim>
                                    <p:anim calcmode="lin" valueType="num">
                                      <p:cBhvr>
                                        <p:cTn id="71" dur="500" fill="hold"/>
                                        <p:tgtEl>
                                          <p:spTgt spid="171010"/>
                                        </p:tgtEl>
                                        <p:attrNameLst>
                                          <p:attrName>ppt_w</p:attrName>
                                        </p:attrNameLst>
                                      </p:cBhvr>
                                      <p:tavLst>
                                        <p:tav tm="0">
                                          <p:val>
                                            <p:strVal val="ppt_w"/>
                                          </p:val>
                                        </p:tav>
                                        <p:tav tm="50000">
                                          <p:val>
                                            <p:strVal val="ppt_w+.3"/>
                                          </p:val>
                                        </p:tav>
                                        <p:tav tm="100000">
                                          <p:val>
                                            <p:strVal val="ppt_w+.3"/>
                                          </p:val>
                                        </p:tav>
                                      </p:tavLst>
                                    </p:anim>
                                    <p:anim calcmode="lin" valueType="num">
                                      <p:cBhvr>
                                        <p:cTn id="72" dur="500" fill="hold"/>
                                        <p:tgtEl>
                                          <p:spTgt spid="171010"/>
                                        </p:tgtEl>
                                        <p:attrNameLst>
                                          <p:attrName>ppt_x</p:attrName>
                                        </p:attrNameLst>
                                      </p:cBhvr>
                                      <p:tavLst>
                                        <p:tav tm="0">
                                          <p:val>
                                            <p:strVal val="ppt_x"/>
                                          </p:val>
                                        </p:tav>
                                        <p:tav tm="50000">
                                          <p:val>
                                            <p:strVal val="ppt_x"/>
                                          </p:val>
                                        </p:tav>
                                        <p:tav tm="100000">
                                          <p:val>
                                            <p:strVal val="ppt_x-.3"/>
                                          </p:val>
                                        </p:tav>
                                      </p:tavLst>
                                    </p:anim>
                                    <p:anim calcmode="lin" valueType="num">
                                      <p:cBhvr>
                                        <p:cTn id="73" dur="500" fill="hold"/>
                                        <p:tgtEl>
                                          <p:spTgt spid="171010"/>
                                        </p:tgtEl>
                                        <p:attrNameLst>
                                          <p:attrName>ppt_y</p:attrName>
                                        </p:attrNameLst>
                                      </p:cBhvr>
                                      <p:tavLst>
                                        <p:tav tm="0">
                                          <p:val>
                                            <p:strVal val="ppt_y"/>
                                          </p:val>
                                        </p:tav>
                                        <p:tav tm="100000">
                                          <p:val>
                                            <p:strVal val="ppt_y"/>
                                          </p:val>
                                        </p:tav>
                                      </p:tavLst>
                                    </p:anim>
                                    <p:set>
                                      <p:cBhvr>
                                        <p:cTn id="74" dur="1" fill="hold">
                                          <p:stCondLst>
                                            <p:cond delay="499"/>
                                          </p:stCondLst>
                                        </p:cTn>
                                        <p:tgtEl>
                                          <p:spTgt spid="171010"/>
                                        </p:tgtEl>
                                        <p:attrNameLst>
                                          <p:attrName>style.visibility</p:attrName>
                                        </p:attrNameLst>
                                      </p:cBhvr>
                                      <p:to>
                                        <p:strVal val="hidden"/>
                                      </p:to>
                                    </p:set>
                                  </p:childTnLst>
                                </p:cTn>
                              </p:par>
                              <p:par>
                                <p:cTn id="75" presetID="39" presetClass="exit" presetSubtype="0" decel="100000" fill="hold" grpId="1" nodeType="withEffect">
                                  <p:stCondLst>
                                    <p:cond delay="0"/>
                                  </p:stCondLst>
                                  <p:childTnLst>
                                    <p:anim calcmode="lin" valueType="num">
                                      <p:cBhvr>
                                        <p:cTn id="76" dur="500" fill="hold"/>
                                        <p:tgtEl>
                                          <p:spTgt spid="171011">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7" dur="500" fill="hold"/>
                                        <p:tgtEl>
                                          <p:spTgt spid="171011">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8" dur="500" fill="hold"/>
                                        <p:tgtEl>
                                          <p:spTgt spid="171011">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79" dur="500" fill="hold"/>
                                        <p:tgtEl>
                                          <p:spTgt spid="171011">
                                            <p:txEl>
                                              <p:pRg st="0" end="0"/>
                                            </p:txEl>
                                          </p:spTgt>
                                        </p:tgtEl>
                                        <p:attrNameLst>
                                          <p:attrName>ppt_y</p:attrName>
                                        </p:attrNameLst>
                                      </p:cBhvr>
                                      <p:tavLst>
                                        <p:tav tm="0">
                                          <p:val>
                                            <p:strVal val="ppt_y"/>
                                          </p:val>
                                        </p:tav>
                                        <p:tav tm="100000">
                                          <p:val>
                                            <p:strVal val="ppt_y"/>
                                          </p:val>
                                        </p:tav>
                                      </p:tavLst>
                                    </p:anim>
                                    <p:set>
                                      <p:cBhvr>
                                        <p:cTn id="80" dur="1" fill="hold">
                                          <p:stCondLst>
                                            <p:cond delay="499"/>
                                          </p:stCondLst>
                                        </p:cTn>
                                        <p:tgtEl>
                                          <p:spTgt spid="171011">
                                            <p:txEl>
                                              <p:pRg st="0" end="0"/>
                                            </p:txEl>
                                          </p:spTgt>
                                        </p:tgtEl>
                                        <p:attrNameLst>
                                          <p:attrName>style.visibility</p:attrName>
                                        </p:attrNameLst>
                                      </p:cBhvr>
                                      <p:to>
                                        <p:strVal val="hidden"/>
                                      </p:to>
                                    </p:set>
                                  </p:childTnLst>
                                </p:cTn>
                              </p:par>
                              <p:par>
                                <p:cTn id="81" presetID="39" presetClass="exit" presetSubtype="0" decel="100000" fill="hold" grpId="1" nodeType="withEffect">
                                  <p:stCondLst>
                                    <p:cond delay="0"/>
                                  </p:stCondLst>
                                  <p:childTnLst>
                                    <p:anim calcmode="lin" valueType="num">
                                      <p:cBhvr>
                                        <p:cTn id="82" dur="500" fill="hold"/>
                                        <p:tgtEl>
                                          <p:spTgt spid="171011">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83" dur="500" fill="hold"/>
                                        <p:tgtEl>
                                          <p:spTgt spid="171011">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84" dur="500" fill="hold"/>
                                        <p:tgtEl>
                                          <p:spTgt spid="171011">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85" dur="500" fill="hold"/>
                                        <p:tgtEl>
                                          <p:spTgt spid="171011">
                                            <p:txEl>
                                              <p:pRg st="1" end="1"/>
                                            </p:txEl>
                                          </p:spTgt>
                                        </p:tgtEl>
                                        <p:attrNameLst>
                                          <p:attrName>ppt_y</p:attrName>
                                        </p:attrNameLst>
                                      </p:cBhvr>
                                      <p:tavLst>
                                        <p:tav tm="0">
                                          <p:val>
                                            <p:strVal val="ppt_y"/>
                                          </p:val>
                                        </p:tav>
                                        <p:tav tm="100000">
                                          <p:val>
                                            <p:strVal val="ppt_y"/>
                                          </p:val>
                                        </p:tav>
                                      </p:tavLst>
                                    </p:anim>
                                    <p:set>
                                      <p:cBhvr>
                                        <p:cTn id="86" dur="1" fill="hold">
                                          <p:stCondLst>
                                            <p:cond delay="499"/>
                                          </p:stCondLst>
                                        </p:cTn>
                                        <p:tgtEl>
                                          <p:spTgt spid="171011">
                                            <p:txEl>
                                              <p:pRg st="1" end="1"/>
                                            </p:txEl>
                                          </p:spTgt>
                                        </p:tgtEl>
                                        <p:attrNameLst>
                                          <p:attrName>style.visibility</p:attrName>
                                        </p:attrNameLst>
                                      </p:cBhvr>
                                      <p:to>
                                        <p:strVal val="hidden"/>
                                      </p:to>
                                    </p:set>
                                  </p:childTnLst>
                                </p:cTn>
                              </p:par>
                              <p:par>
                                <p:cTn id="87" presetID="39" presetClass="exit" presetSubtype="0" decel="100000" fill="hold" grpId="1" nodeType="withEffect">
                                  <p:stCondLst>
                                    <p:cond delay="0"/>
                                  </p:stCondLst>
                                  <p:childTnLst>
                                    <p:anim calcmode="lin" valueType="num">
                                      <p:cBhvr>
                                        <p:cTn id="88" dur="500" fill="hold"/>
                                        <p:tgtEl>
                                          <p:spTgt spid="171011">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89" dur="500" fill="hold"/>
                                        <p:tgtEl>
                                          <p:spTgt spid="171011">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90" dur="500" fill="hold"/>
                                        <p:tgtEl>
                                          <p:spTgt spid="171011">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91" dur="500" fill="hold"/>
                                        <p:tgtEl>
                                          <p:spTgt spid="171011">
                                            <p:txEl>
                                              <p:pRg st="2" end="2"/>
                                            </p:txEl>
                                          </p:spTgt>
                                        </p:tgtEl>
                                        <p:attrNameLst>
                                          <p:attrName>ppt_y</p:attrName>
                                        </p:attrNameLst>
                                      </p:cBhvr>
                                      <p:tavLst>
                                        <p:tav tm="0">
                                          <p:val>
                                            <p:strVal val="ppt_y"/>
                                          </p:val>
                                        </p:tav>
                                        <p:tav tm="100000">
                                          <p:val>
                                            <p:strVal val="ppt_y"/>
                                          </p:val>
                                        </p:tav>
                                      </p:tavLst>
                                    </p:anim>
                                    <p:set>
                                      <p:cBhvr>
                                        <p:cTn id="92" dur="1" fill="hold">
                                          <p:stCondLst>
                                            <p:cond delay="499"/>
                                          </p:stCondLst>
                                        </p:cTn>
                                        <p:tgtEl>
                                          <p:spTgt spid="171011">
                                            <p:txEl>
                                              <p:pRg st="2" end="2"/>
                                            </p:txEl>
                                          </p:spTgt>
                                        </p:tgtEl>
                                        <p:attrNameLst>
                                          <p:attrName>style.visibility</p:attrName>
                                        </p:attrNameLst>
                                      </p:cBhvr>
                                      <p:to>
                                        <p:strVal val="hidden"/>
                                      </p:to>
                                    </p:set>
                                  </p:childTnLst>
                                </p:cTn>
                              </p:par>
                              <p:par>
                                <p:cTn id="93" presetID="39" presetClass="exit" presetSubtype="0" decel="100000" fill="hold" grpId="1" nodeType="withEffect">
                                  <p:stCondLst>
                                    <p:cond delay="0"/>
                                  </p:stCondLst>
                                  <p:childTnLst>
                                    <p:anim calcmode="lin" valueType="num">
                                      <p:cBhvr>
                                        <p:cTn id="94" dur="500" fill="hold"/>
                                        <p:tgtEl>
                                          <p:spTgt spid="171011">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95" dur="500" fill="hold"/>
                                        <p:tgtEl>
                                          <p:spTgt spid="171011">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96" dur="500" fill="hold"/>
                                        <p:tgtEl>
                                          <p:spTgt spid="171011">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97" dur="500" fill="hold"/>
                                        <p:tgtEl>
                                          <p:spTgt spid="171011">
                                            <p:txEl>
                                              <p:pRg st="3" end="3"/>
                                            </p:txEl>
                                          </p:spTgt>
                                        </p:tgtEl>
                                        <p:attrNameLst>
                                          <p:attrName>ppt_y</p:attrName>
                                        </p:attrNameLst>
                                      </p:cBhvr>
                                      <p:tavLst>
                                        <p:tav tm="0">
                                          <p:val>
                                            <p:strVal val="ppt_y"/>
                                          </p:val>
                                        </p:tav>
                                        <p:tav tm="100000">
                                          <p:val>
                                            <p:strVal val="ppt_y"/>
                                          </p:val>
                                        </p:tav>
                                      </p:tavLst>
                                    </p:anim>
                                    <p:set>
                                      <p:cBhvr>
                                        <p:cTn id="98" dur="1" fill="hold">
                                          <p:stCondLst>
                                            <p:cond delay="499"/>
                                          </p:stCondLst>
                                        </p:cTn>
                                        <p:tgtEl>
                                          <p:spTgt spid="171011">
                                            <p:txEl>
                                              <p:pRg st="3" end="3"/>
                                            </p:txEl>
                                          </p:spTgt>
                                        </p:tgtEl>
                                        <p:attrNameLst>
                                          <p:attrName>style.visibility</p:attrName>
                                        </p:attrNameLst>
                                      </p:cBhvr>
                                      <p:to>
                                        <p:strVal val="hidden"/>
                                      </p:to>
                                    </p:set>
                                  </p:childTnLst>
                                </p:cTn>
                              </p:par>
                              <p:par>
                                <p:cTn id="99" presetID="39" presetClass="exit" presetSubtype="0" decel="100000" fill="hold" grpId="1" nodeType="withEffect">
                                  <p:stCondLst>
                                    <p:cond delay="0"/>
                                  </p:stCondLst>
                                  <p:childTnLst>
                                    <p:anim calcmode="lin" valueType="num">
                                      <p:cBhvr>
                                        <p:cTn id="100" dur="500" fill="hold"/>
                                        <p:tgtEl>
                                          <p:spTgt spid="171011">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01" dur="500" fill="hold"/>
                                        <p:tgtEl>
                                          <p:spTgt spid="171011">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02" dur="500" fill="hold"/>
                                        <p:tgtEl>
                                          <p:spTgt spid="171011">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103" dur="500" fill="hold"/>
                                        <p:tgtEl>
                                          <p:spTgt spid="171011">
                                            <p:txEl>
                                              <p:pRg st="4" end="4"/>
                                            </p:txEl>
                                          </p:spTgt>
                                        </p:tgtEl>
                                        <p:attrNameLst>
                                          <p:attrName>ppt_y</p:attrName>
                                        </p:attrNameLst>
                                      </p:cBhvr>
                                      <p:tavLst>
                                        <p:tav tm="0">
                                          <p:val>
                                            <p:strVal val="ppt_y"/>
                                          </p:val>
                                        </p:tav>
                                        <p:tav tm="100000">
                                          <p:val>
                                            <p:strVal val="ppt_y"/>
                                          </p:val>
                                        </p:tav>
                                      </p:tavLst>
                                    </p:anim>
                                    <p:set>
                                      <p:cBhvr>
                                        <p:cTn id="104" dur="1" fill="hold">
                                          <p:stCondLst>
                                            <p:cond delay="499"/>
                                          </p:stCondLst>
                                        </p:cTn>
                                        <p:tgtEl>
                                          <p:spTgt spid="171011">
                                            <p:txEl>
                                              <p:pRg st="4" end="4"/>
                                            </p:txEl>
                                          </p:spTgt>
                                        </p:tgtEl>
                                        <p:attrNameLst>
                                          <p:attrName>style.visibility</p:attrName>
                                        </p:attrNameLst>
                                      </p:cBhvr>
                                      <p:to>
                                        <p:strVal val="hidden"/>
                                      </p:to>
                                    </p:set>
                                  </p:childTnLst>
                                </p:cTn>
                              </p:par>
                              <p:par>
                                <p:cTn id="105" presetID="39" presetClass="exit" presetSubtype="0" decel="100000" fill="hold" grpId="1" nodeType="withEffect">
                                  <p:stCondLst>
                                    <p:cond delay="0"/>
                                  </p:stCondLst>
                                  <p:childTnLst>
                                    <p:anim calcmode="lin" valueType="num">
                                      <p:cBhvr>
                                        <p:cTn id="106" dur="500" fill="hold"/>
                                        <p:tgtEl>
                                          <p:spTgt spid="171011">
                                            <p:txEl>
                                              <p:pRg st="5" end="5"/>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07" dur="500" fill="hold"/>
                                        <p:tgtEl>
                                          <p:spTgt spid="171011">
                                            <p:txEl>
                                              <p:pRg st="5" end="5"/>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08" dur="500" fill="hold"/>
                                        <p:tgtEl>
                                          <p:spTgt spid="171011">
                                            <p:txEl>
                                              <p:pRg st="5" end="5"/>
                                            </p:txEl>
                                          </p:spTgt>
                                        </p:tgtEl>
                                        <p:attrNameLst>
                                          <p:attrName>ppt_x</p:attrName>
                                        </p:attrNameLst>
                                      </p:cBhvr>
                                      <p:tavLst>
                                        <p:tav tm="0">
                                          <p:val>
                                            <p:strVal val="ppt_x"/>
                                          </p:val>
                                        </p:tav>
                                        <p:tav tm="50000">
                                          <p:val>
                                            <p:strVal val="ppt_x"/>
                                          </p:val>
                                        </p:tav>
                                        <p:tav tm="100000">
                                          <p:val>
                                            <p:strVal val="ppt_x-.3"/>
                                          </p:val>
                                        </p:tav>
                                      </p:tavLst>
                                    </p:anim>
                                    <p:anim calcmode="lin" valueType="num">
                                      <p:cBhvr>
                                        <p:cTn id="109" dur="500" fill="hold"/>
                                        <p:tgtEl>
                                          <p:spTgt spid="171011">
                                            <p:txEl>
                                              <p:pRg st="5" end="5"/>
                                            </p:txEl>
                                          </p:spTgt>
                                        </p:tgtEl>
                                        <p:attrNameLst>
                                          <p:attrName>ppt_y</p:attrName>
                                        </p:attrNameLst>
                                      </p:cBhvr>
                                      <p:tavLst>
                                        <p:tav tm="0">
                                          <p:val>
                                            <p:strVal val="ppt_y"/>
                                          </p:val>
                                        </p:tav>
                                        <p:tav tm="100000">
                                          <p:val>
                                            <p:strVal val="ppt_y"/>
                                          </p:val>
                                        </p:tav>
                                      </p:tavLst>
                                    </p:anim>
                                    <p:set>
                                      <p:cBhvr>
                                        <p:cTn id="110" dur="1" fill="hold">
                                          <p:stCondLst>
                                            <p:cond delay="499"/>
                                          </p:stCondLst>
                                        </p:cTn>
                                        <p:tgtEl>
                                          <p:spTgt spid="171011">
                                            <p:txEl>
                                              <p:pRg st="5" end="5"/>
                                            </p:txEl>
                                          </p:spTgt>
                                        </p:tgtEl>
                                        <p:attrNameLst>
                                          <p:attrName>style.visibility</p:attrName>
                                        </p:attrNameLst>
                                      </p:cBhvr>
                                      <p:to>
                                        <p:strVal val="hidden"/>
                                      </p:to>
                                    </p:set>
                                  </p:childTnLst>
                                </p:cTn>
                              </p:par>
                              <p:par>
                                <p:cTn id="111" presetID="39" presetClass="exit" presetSubtype="0" decel="100000" fill="hold" grpId="1" nodeType="withEffect">
                                  <p:stCondLst>
                                    <p:cond delay="0"/>
                                  </p:stCondLst>
                                  <p:childTnLst>
                                    <p:anim calcmode="lin" valueType="num">
                                      <p:cBhvr>
                                        <p:cTn id="112" dur="500" fill="hold"/>
                                        <p:tgtEl>
                                          <p:spTgt spid="171011">
                                            <p:txEl>
                                              <p:pRg st="6" end="6"/>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13" dur="500" fill="hold"/>
                                        <p:tgtEl>
                                          <p:spTgt spid="171011">
                                            <p:txEl>
                                              <p:pRg st="6" end="6"/>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14" dur="500" fill="hold"/>
                                        <p:tgtEl>
                                          <p:spTgt spid="171011">
                                            <p:txEl>
                                              <p:pRg st="6" end="6"/>
                                            </p:txEl>
                                          </p:spTgt>
                                        </p:tgtEl>
                                        <p:attrNameLst>
                                          <p:attrName>ppt_x</p:attrName>
                                        </p:attrNameLst>
                                      </p:cBhvr>
                                      <p:tavLst>
                                        <p:tav tm="0">
                                          <p:val>
                                            <p:strVal val="ppt_x"/>
                                          </p:val>
                                        </p:tav>
                                        <p:tav tm="50000">
                                          <p:val>
                                            <p:strVal val="ppt_x"/>
                                          </p:val>
                                        </p:tav>
                                        <p:tav tm="100000">
                                          <p:val>
                                            <p:strVal val="ppt_x-.3"/>
                                          </p:val>
                                        </p:tav>
                                      </p:tavLst>
                                    </p:anim>
                                    <p:anim calcmode="lin" valueType="num">
                                      <p:cBhvr>
                                        <p:cTn id="115" dur="500" fill="hold"/>
                                        <p:tgtEl>
                                          <p:spTgt spid="171011">
                                            <p:txEl>
                                              <p:pRg st="6" end="6"/>
                                            </p:txEl>
                                          </p:spTgt>
                                        </p:tgtEl>
                                        <p:attrNameLst>
                                          <p:attrName>ppt_y</p:attrName>
                                        </p:attrNameLst>
                                      </p:cBhvr>
                                      <p:tavLst>
                                        <p:tav tm="0">
                                          <p:val>
                                            <p:strVal val="ppt_y"/>
                                          </p:val>
                                        </p:tav>
                                        <p:tav tm="100000">
                                          <p:val>
                                            <p:strVal val="ppt_y"/>
                                          </p:val>
                                        </p:tav>
                                      </p:tavLst>
                                    </p:anim>
                                    <p:set>
                                      <p:cBhvr>
                                        <p:cTn id="116" dur="1" fill="hold">
                                          <p:stCondLst>
                                            <p:cond delay="499"/>
                                          </p:stCondLst>
                                        </p:cTn>
                                        <p:tgtEl>
                                          <p:spTgt spid="171011">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p:bldP spid="171010" grpId="1"/>
      <p:bldP spid="171011" grpId="0" build="p"/>
      <p:bldP spid="171011" grpId="1" build="allAtOnce"/>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tLang="en-US"/>
              <a:t>Why African Americans Now?</a:t>
            </a:r>
          </a:p>
        </p:txBody>
      </p:sp>
      <p:sp>
        <p:nvSpPr>
          <p:cNvPr id="95235" name="Content Placeholder 2"/>
          <p:cNvSpPr>
            <a:spLocks noGrp="1"/>
          </p:cNvSpPr>
          <p:nvPr>
            <p:ph idx="1"/>
          </p:nvPr>
        </p:nvSpPr>
        <p:spPr>
          <a:xfrm>
            <a:off x="2057400" y="914400"/>
            <a:ext cx="8382000" cy="5334000"/>
          </a:xfrm>
        </p:spPr>
        <p:txBody>
          <a:bodyPr/>
          <a:lstStyle/>
          <a:p>
            <a:r>
              <a:rPr lang="en-US" altLang="en-US"/>
              <a:t>Through the furnace of affliction, slaves drew near to God and their heirs have been seeking God ever since. The African American community still has among the highest measures of faith in America.</a:t>
            </a:r>
          </a:p>
          <a:p>
            <a:pPr lvl="1"/>
            <a:r>
              <a:rPr lang="en-US" altLang="en-US"/>
              <a:t>92% pray at least weekly </a:t>
            </a:r>
          </a:p>
          <a:p>
            <a:pPr lvl="1"/>
            <a:r>
              <a:rPr lang="en-US" altLang="en-US"/>
              <a:t>85% say that religion “is very important in their lives”</a:t>
            </a:r>
          </a:p>
          <a:p>
            <a:pPr lvl="1"/>
            <a:r>
              <a:rPr lang="en-US" altLang="en-US"/>
              <a:t>91% believe in heaven, and 82% believe in hell (the highest rate of any group)</a:t>
            </a:r>
          </a:p>
        </p:txBody>
      </p:sp>
      <p:sp>
        <p:nvSpPr>
          <p:cNvPr id="95236" name="TextBox 3"/>
          <p:cNvSpPr txBox="1">
            <a:spLocks noChangeArrowheads="1"/>
          </p:cNvSpPr>
          <p:nvPr/>
        </p:nvSpPr>
        <p:spPr bwMode="auto">
          <a:xfrm>
            <a:off x="1981200" y="6324600"/>
            <a:ext cx="868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eaLnBrk="1" hangingPunct="1">
              <a:spcBef>
                <a:spcPct val="0"/>
              </a:spcBef>
              <a:buFontTx/>
              <a:buNone/>
            </a:pPr>
            <a:r>
              <a:rPr lang="en-US" altLang="en-US" sz="1800"/>
              <a:t>Pew Forum on Religion &amp; Public Life, Summary of Key Findings, 2007, pp. 6,11,13. </a:t>
            </a:r>
          </a:p>
        </p:txBody>
      </p:sp>
    </p:spTree>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9" name="Rectangle 3"/>
          <p:cNvSpPr>
            <a:spLocks noGrp="1" noChangeArrowheads="1"/>
          </p:cNvSpPr>
          <p:nvPr>
            <p:ph idx="1"/>
          </p:nvPr>
        </p:nvSpPr>
        <p:spPr>
          <a:xfrm>
            <a:off x="1905000" y="533400"/>
            <a:ext cx="8763000" cy="6324600"/>
          </a:xfrm>
        </p:spPr>
        <p:txBody>
          <a:bodyPr/>
          <a:lstStyle/>
          <a:p>
            <a:pPr eaLnBrk="1" hangingPunct="1">
              <a:lnSpc>
                <a:spcPct val="90000"/>
              </a:lnSpc>
            </a:pPr>
            <a:r>
              <a:rPr lang="en-US" altLang="en-US">
                <a:latin typeface="Gill Sans MT" pitchFamily="34" charset="0"/>
              </a:rPr>
              <a:t>Global missions is not simply the job of the white church.   The African American church is a full partner among the world’s sister churches.</a:t>
            </a:r>
          </a:p>
          <a:p>
            <a:pPr eaLnBrk="1" hangingPunct="1">
              <a:lnSpc>
                <a:spcPct val="90000"/>
              </a:lnSpc>
            </a:pPr>
            <a:r>
              <a:rPr lang="en-US" altLang="en-US">
                <a:latin typeface="Gill Sans MT" pitchFamily="34" charset="0"/>
              </a:rPr>
              <a:t>Blacks have a unique role in world mission—especially to people of color, and particularly to the oppressed.</a:t>
            </a:r>
          </a:p>
          <a:p>
            <a:pPr eaLnBrk="1" hangingPunct="1">
              <a:lnSpc>
                <a:spcPct val="90000"/>
              </a:lnSpc>
            </a:pPr>
            <a:r>
              <a:rPr lang="en-US" altLang="en-US">
                <a:latin typeface="Gill Sans MT" pitchFamily="34" charset="0"/>
              </a:rPr>
              <a:t>Blacks understand oppression and suffering well, and can easily relate to the  oppressed.</a:t>
            </a:r>
          </a:p>
          <a:p>
            <a:pPr eaLnBrk="1" hangingPunct="1">
              <a:lnSpc>
                <a:spcPct val="90000"/>
              </a:lnSpc>
            </a:pPr>
            <a:r>
              <a:rPr lang="en-US" altLang="en-US">
                <a:latin typeface="Gill Sans MT" pitchFamily="34" charset="0"/>
              </a:rPr>
              <a:t>As urban-dwellers, they understand the city, where probably the majority of unreached people live.</a:t>
            </a:r>
          </a:p>
          <a:p>
            <a:pPr eaLnBrk="1" hangingPunct="1">
              <a:lnSpc>
                <a:spcPct val="90000"/>
              </a:lnSpc>
            </a:pPr>
            <a:r>
              <a:rPr lang="en-US" altLang="en-US">
                <a:latin typeface="Gill Sans MT" pitchFamily="34" charset="0"/>
              </a:rPr>
              <a:t>African Americans can sometimes go where whites cannot go.</a:t>
            </a:r>
          </a:p>
        </p:txBody>
      </p:sp>
      <p:sp>
        <p:nvSpPr>
          <p:cNvPr id="96259" name="Slide Number Placeholder 5"/>
          <p:cNvSpPr>
            <a:spLocks noGrp="1"/>
          </p:cNvSpPr>
          <p:nvPr>
            <p:ph type="sldNum" sz="quarter" idx="12"/>
          </p:nvPr>
        </p:nvSpPr>
        <p:spPr>
          <a:xfrm>
            <a:off x="85344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a:spcBef>
                <a:spcPct val="0"/>
              </a:spcBef>
              <a:buFontTx/>
              <a:buNone/>
            </a:pPr>
            <a:fld id="{26A0FC0A-AFEB-47A0-9BE7-70EC0FC5B7CB}" type="slidenum">
              <a:rPr lang="en-US" altLang="en-US" sz="1400"/>
              <a:pPr>
                <a:spcBef>
                  <a:spcPct val="0"/>
                </a:spcBef>
                <a:buFontTx/>
                <a:buNone/>
              </a:pPr>
              <a:t>57</a:t>
            </a:fld>
            <a:endParaRPr lang="en-US" alt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173059">
                                            <p:txEl>
                                              <p:pRg st="0" end="0"/>
                                            </p:txEl>
                                          </p:spTgt>
                                        </p:tgtEl>
                                        <p:attrNameLst>
                                          <p:attrName>style.visibility</p:attrName>
                                        </p:attrNameLst>
                                      </p:cBhvr>
                                      <p:to>
                                        <p:strVal val="visible"/>
                                      </p:to>
                                    </p:set>
                                    <p:anim calcmode="lin" valueType="num">
                                      <p:cBhvr>
                                        <p:cTn id="7" dur="500" fill="hold"/>
                                        <p:tgtEl>
                                          <p:spTgt spid="1730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305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73059">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73059">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73059">
                                            <p:txEl>
                                              <p:pRg st="1" end="1"/>
                                            </p:txEl>
                                          </p:spTgt>
                                        </p:tgtEl>
                                        <p:attrNameLst>
                                          <p:attrName>style.visibility</p:attrName>
                                        </p:attrNameLst>
                                      </p:cBhvr>
                                      <p:to>
                                        <p:strVal val="visible"/>
                                      </p:to>
                                    </p:set>
                                    <p:anim calcmode="lin" valueType="num">
                                      <p:cBhvr>
                                        <p:cTn id="15" dur="500" fill="hold"/>
                                        <p:tgtEl>
                                          <p:spTgt spid="173059">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73059">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173059">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17305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173059">
                                            <p:txEl>
                                              <p:pRg st="2" end="2"/>
                                            </p:txEl>
                                          </p:spTgt>
                                        </p:tgtEl>
                                        <p:attrNameLst>
                                          <p:attrName>style.visibility</p:attrName>
                                        </p:attrNameLst>
                                      </p:cBhvr>
                                      <p:to>
                                        <p:strVal val="visible"/>
                                      </p:to>
                                    </p:set>
                                    <p:anim calcmode="lin" valueType="num">
                                      <p:cBhvr>
                                        <p:cTn id="23" dur="500" fill="hold"/>
                                        <p:tgtEl>
                                          <p:spTgt spid="173059">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73059">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173059">
                                            <p:txEl>
                                              <p:pRg st="2" end="2"/>
                                            </p:txEl>
                                          </p:spTgt>
                                        </p:tgtEl>
                                        <p:attrNameLst>
                                          <p:attrName>style.rotation</p:attrName>
                                        </p:attrNameLst>
                                      </p:cBhvr>
                                      <p:tavLst>
                                        <p:tav tm="0">
                                          <p:val>
                                            <p:fltVal val="360"/>
                                          </p:val>
                                        </p:tav>
                                        <p:tav tm="100000">
                                          <p:val>
                                            <p:fltVal val="0"/>
                                          </p:val>
                                        </p:tav>
                                      </p:tavLst>
                                    </p:anim>
                                    <p:animEffect transition="in" filter="fade">
                                      <p:cBhvr>
                                        <p:cTn id="26" dur="500"/>
                                        <p:tgtEl>
                                          <p:spTgt spid="173059">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173059">
                                            <p:txEl>
                                              <p:pRg st="3" end="3"/>
                                            </p:txEl>
                                          </p:spTgt>
                                        </p:tgtEl>
                                        <p:attrNameLst>
                                          <p:attrName>style.visibility</p:attrName>
                                        </p:attrNameLst>
                                      </p:cBhvr>
                                      <p:to>
                                        <p:strVal val="visible"/>
                                      </p:to>
                                    </p:set>
                                    <p:anim calcmode="lin" valueType="num">
                                      <p:cBhvr>
                                        <p:cTn id="31" dur="500" fill="hold"/>
                                        <p:tgtEl>
                                          <p:spTgt spid="173059">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73059">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173059">
                                            <p:txEl>
                                              <p:pRg st="3" end="3"/>
                                            </p:txEl>
                                          </p:spTgt>
                                        </p:tgtEl>
                                        <p:attrNameLst>
                                          <p:attrName>style.rotation</p:attrName>
                                        </p:attrNameLst>
                                      </p:cBhvr>
                                      <p:tavLst>
                                        <p:tav tm="0">
                                          <p:val>
                                            <p:fltVal val="360"/>
                                          </p:val>
                                        </p:tav>
                                        <p:tav tm="100000">
                                          <p:val>
                                            <p:fltVal val="0"/>
                                          </p:val>
                                        </p:tav>
                                      </p:tavLst>
                                    </p:anim>
                                    <p:animEffect transition="in" filter="fade">
                                      <p:cBhvr>
                                        <p:cTn id="34" dur="500"/>
                                        <p:tgtEl>
                                          <p:spTgt spid="173059">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173059">
                                            <p:txEl>
                                              <p:pRg st="4" end="4"/>
                                            </p:txEl>
                                          </p:spTgt>
                                        </p:tgtEl>
                                        <p:attrNameLst>
                                          <p:attrName>style.visibility</p:attrName>
                                        </p:attrNameLst>
                                      </p:cBhvr>
                                      <p:to>
                                        <p:strVal val="visible"/>
                                      </p:to>
                                    </p:set>
                                    <p:anim calcmode="lin" valueType="num">
                                      <p:cBhvr>
                                        <p:cTn id="39" dur="500" fill="hold"/>
                                        <p:tgtEl>
                                          <p:spTgt spid="173059">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73059">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73059">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73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2057400" y="228600"/>
            <a:ext cx="8382000" cy="762000"/>
          </a:xfrm>
        </p:spPr>
        <p:txBody>
          <a:bodyPr/>
          <a:lstStyle/>
          <a:p>
            <a:r>
              <a:rPr lang="en-US" altLang="en-US"/>
              <a:t>Stewardship of personal trials</a:t>
            </a:r>
          </a:p>
        </p:txBody>
      </p:sp>
      <p:sp>
        <p:nvSpPr>
          <p:cNvPr id="97283" name="Content Placeholder 2"/>
          <p:cNvSpPr>
            <a:spLocks noGrp="1"/>
          </p:cNvSpPr>
          <p:nvPr>
            <p:ph idx="1"/>
          </p:nvPr>
        </p:nvSpPr>
        <p:spPr>
          <a:xfrm>
            <a:off x="2057400" y="1143000"/>
            <a:ext cx="8382000" cy="5715000"/>
          </a:xfrm>
        </p:spPr>
        <p:txBody>
          <a:bodyPr/>
          <a:lstStyle/>
          <a:p>
            <a:r>
              <a:rPr lang="en-US" altLang="en-US"/>
              <a:t>If American-Americans believe in hell the most strongly of all Americans, this belief should be a motivation to help anyone avoid it, including non-African Americans.</a:t>
            </a:r>
          </a:p>
          <a:p>
            <a:r>
              <a:rPr lang="en-US" altLang="en-US"/>
              <a:t>Not only has there been cultural oppression, there is much familial dysfunction in the African American family—many broken families. The majority of children are born outside of marriage, for example. These experiences again can be stewarded to the comfort of many.</a:t>
            </a:r>
          </a:p>
        </p:txBody>
      </p:sp>
    </p:spTree>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1828800" y="76200"/>
            <a:ext cx="8610600" cy="762000"/>
          </a:xfrm>
        </p:spPr>
        <p:txBody>
          <a:bodyPr/>
          <a:lstStyle/>
          <a:p>
            <a:r>
              <a:rPr lang="en-US" altLang="en-US"/>
              <a:t>You have a stewardship of affliction</a:t>
            </a:r>
          </a:p>
        </p:txBody>
      </p:sp>
      <p:sp>
        <p:nvSpPr>
          <p:cNvPr id="98307" name="Content Placeholder 2"/>
          <p:cNvSpPr>
            <a:spLocks noGrp="1"/>
          </p:cNvSpPr>
          <p:nvPr>
            <p:ph idx="1"/>
          </p:nvPr>
        </p:nvSpPr>
        <p:spPr/>
        <p:txBody>
          <a:bodyPr/>
          <a:lstStyle/>
          <a:p>
            <a:r>
              <a:rPr lang="en-US" altLang="en-US" b="1"/>
              <a:t>2 Corinthians 1:3-5  Praise be to the God and Father of our Lord Jesus Christ, the Father of compassion and the God of all comfort,  </a:t>
            </a:r>
            <a:r>
              <a:rPr lang="en-US" altLang="en-US" b="1" baseline="30000"/>
              <a:t>4</a:t>
            </a:r>
            <a:r>
              <a:rPr lang="en-US" altLang="en-US" b="1"/>
              <a:t> who comforts us in all our troubles, </a:t>
            </a:r>
            <a:r>
              <a:rPr lang="en-US" altLang="en-US" b="1" i="1"/>
              <a:t>so that we can comfort those in any trouble with the comfort we ourselves have received from God</a:t>
            </a:r>
            <a:r>
              <a:rPr lang="en-US" altLang="en-US" b="1"/>
              <a:t>.  </a:t>
            </a:r>
            <a:r>
              <a:rPr lang="en-US" altLang="en-US" b="1" baseline="30000"/>
              <a:t>5</a:t>
            </a:r>
            <a:r>
              <a:rPr lang="en-US" altLang="en-US" b="1"/>
              <a:t> For just as the sufferings of Christ flow over into our lives, so also through Christ our comfort overflows. </a:t>
            </a:r>
          </a:p>
          <a:p>
            <a:r>
              <a:rPr lang="en-US" altLang="en-US" b="1"/>
              <a:t>You represent victory over affliction.</a:t>
            </a:r>
            <a:endParaRPr lang="en-US" altLang="en-US"/>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2895600" y="76200"/>
            <a:ext cx="7696200" cy="1066800"/>
          </a:xfrm>
        </p:spPr>
        <p:txBody>
          <a:bodyPr>
            <a:normAutofit/>
          </a:bodyPr>
          <a:lstStyle/>
          <a:p>
            <a:pPr>
              <a:defRPr/>
            </a:pPr>
            <a:r>
              <a:rPr lang="en-US" sz="3200" dirty="0"/>
              <a:t>WHAT IS A CHRISTIAN MISSIONARY?</a:t>
            </a:r>
          </a:p>
        </p:txBody>
      </p:sp>
      <p:sp>
        <p:nvSpPr>
          <p:cNvPr id="49155" name="Rectangle 3"/>
          <p:cNvSpPr>
            <a:spLocks noGrp="1" noChangeArrowheads="1"/>
          </p:cNvSpPr>
          <p:nvPr>
            <p:ph idx="1"/>
          </p:nvPr>
        </p:nvSpPr>
        <p:spPr>
          <a:xfrm>
            <a:off x="1981200" y="1447800"/>
            <a:ext cx="8534400" cy="4267200"/>
          </a:xfrm>
        </p:spPr>
        <p:txBody>
          <a:bodyPr/>
          <a:lstStyle/>
          <a:p>
            <a:r>
              <a:rPr lang="en-US" altLang="en-US"/>
              <a:t>A Christian missionary is God’s ambassador bringing the message of salvation in Christ alone to another people, so that members will have the </a:t>
            </a:r>
            <a:r>
              <a:rPr lang="en-US" altLang="en-US" u="sng"/>
              <a:t>opportunity</a:t>
            </a:r>
            <a:r>
              <a:rPr lang="en-US" altLang="en-US"/>
              <a:t> to be born from above.</a:t>
            </a:r>
          </a:p>
          <a:p>
            <a:pPr lvl="1"/>
            <a:r>
              <a:rPr lang="en-US" altLang="en-US"/>
              <a:t>John 3:3</a:t>
            </a:r>
            <a:r>
              <a:rPr lang="en-US" altLang="en-US" b="1"/>
              <a:t> </a:t>
            </a:r>
            <a:r>
              <a:rPr lang="en-US" altLang="en-US"/>
              <a:t>  In reply Jesus declared, "I tell you the truth, no one can see the kingdom of God unless he is born again." </a:t>
            </a:r>
          </a:p>
          <a:p>
            <a:pPr lvl="1"/>
            <a:r>
              <a:rPr lang="en-US" altLang="en-US"/>
              <a:t>This is a narrow definition of classic mission. Certainly Christian support personnel and those in mercy ministries in cross-cultural ministries are missionaries.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animEffect transition="in" filter="dissolve">
                                      <p:cBhvr>
                                        <p:cTn id="7" dur="500"/>
                                        <p:tgtEl>
                                          <p:spTgt spid="491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9155">
                                            <p:txEl>
                                              <p:pRg st="2" end="2"/>
                                            </p:txEl>
                                          </p:spTgt>
                                        </p:tgtEl>
                                        <p:attrNameLst>
                                          <p:attrName>style.visibility</p:attrName>
                                        </p:attrNameLst>
                                      </p:cBhvr>
                                      <p:to>
                                        <p:strVal val="visible"/>
                                      </p:to>
                                    </p:set>
                                    <p:animEffect transition="in" filter="diamond(in)">
                                      <p:cBhvr>
                                        <p:cTn id="12" dur="2000"/>
                                        <p:tgtEl>
                                          <p:spTgt spid="491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altLang="en-US"/>
              <a:t>African Americans have a hearing</a:t>
            </a:r>
          </a:p>
        </p:txBody>
      </p:sp>
      <p:sp>
        <p:nvSpPr>
          <p:cNvPr id="99331" name="Content Placeholder 2"/>
          <p:cNvSpPr>
            <a:spLocks noGrp="1"/>
          </p:cNvSpPr>
          <p:nvPr>
            <p:ph idx="1"/>
          </p:nvPr>
        </p:nvSpPr>
        <p:spPr>
          <a:xfrm>
            <a:off x="1752600" y="914400"/>
            <a:ext cx="8686800" cy="5562600"/>
          </a:xfrm>
        </p:spPr>
        <p:txBody>
          <a:bodyPr/>
          <a:lstStyle/>
          <a:p>
            <a:r>
              <a:rPr lang="en-US" altLang="en-US"/>
              <a:t>Oppressed people know that an African American can possibly become the most powerful man on the globe.</a:t>
            </a:r>
          </a:p>
          <a:p>
            <a:r>
              <a:rPr lang="en-US" altLang="en-US"/>
              <a:t>In Africa they want to know where the African American brothers and sisters are. African Americans are their success story. They want to serve in missions together with you.</a:t>
            </a:r>
          </a:p>
          <a:p>
            <a:r>
              <a:rPr lang="en-US" altLang="en-US"/>
              <a:t>African Americans can bring not only hope for this life, but have gained a hearing to present hope of eternal life with God through Christ.</a:t>
            </a:r>
          </a:p>
        </p:txBody>
      </p:sp>
    </p:spTree>
  </p:cSld>
  <p:clrMapOvr>
    <a:masterClrMapping/>
  </p:clrMapOvr>
  <p:transition>
    <p:rand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1524000" y="0"/>
            <a:ext cx="4267200" cy="2895600"/>
          </a:xfrm>
        </p:spPr>
        <p:txBody>
          <a:bodyPr/>
          <a:lstStyle/>
          <a:p>
            <a:pPr algn="ctr"/>
            <a:r>
              <a:rPr lang="en-US" altLang="en-US"/>
              <a:t>African American culture has it “going on” globally</a:t>
            </a:r>
          </a:p>
        </p:txBody>
      </p:sp>
      <p:pic>
        <p:nvPicPr>
          <p:cNvPr id="100355" name="Content Placeholder 3" descr="DSCN0072.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5791200" y="685800"/>
            <a:ext cx="4876800" cy="4267200"/>
          </a:xfrm>
        </p:spPr>
      </p:pic>
      <p:sp>
        <p:nvSpPr>
          <p:cNvPr id="100356" name="TextBox 4"/>
          <p:cNvSpPr txBox="1">
            <a:spLocks noChangeArrowheads="1"/>
          </p:cNvSpPr>
          <p:nvPr/>
        </p:nvSpPr>
        <p:spPr bwMode="auto">
          <a:xfrm>
            <a:off x="1143000" y="3657601"/>
            <a:ext cx="10058400" cy="2677656"/>
          </a:xfrm>
          <a:prstGeom prst="rect">
            <a:avLst/>
          </a:prstGeom>
          <a:solidFill>
            <a:schemeClr val="bg1">
              <a:alpha val="3411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eaLnBrk="1" hangingPunct="1">
              <a:spcBef>
                <a:spcPct val="0"/>
              </a:spcBef>
              <a:buFontTx/>
              <a:buNone/>
            </a:pPr>
            <a:r>
              <a:rPr lang="en-US" altLang="en-US" sz="2400" b="1" dirty="0">
                <a:solidFill>
                  <a:schemeClr val="tx2"/>
                </a:solidFill>
              </a:rPr>
              <a:t>This T-shirt with deceased rapper Tupac Shakur’s image on it was hanging in a booth in Torit, Southern Sudan, July 2008.  On TV in India are Hindu-style rappers. In mini-buses in Kampala you can hear rap songs.  What other culture has so dominated global music? Japanese want to listen to high-energy black choirs. The choir can become a mission outreach.  African Americans are seen as part of a cool, dominant, successful culture.</a:t>
            </a:r>
          </a:p>
        </p:txBody>
      </p:sp>
    </p:spTree>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2286000" y="0"/>
            <a:ext cx="8382000" cy="1600200"/>
          </a:xfrm>
        </p:spPr>
        <p:txBody>
          <a:bodyPr/>
          <a:lstStyle/>
          <a:p>
            <a:r>
              <a:rPr lang="en-US" altLang="en-US"/>
              <a:t>Africans and African Americans have an affinity in mission</a:t>
            </a:r>
          </a:p>
        </p:txBody>
      </p:sp>
      <p:pic>
        <p:nvPicPr>
          <p:cNvPr id="101379" name="Content Placeholder 3" descr="DSCN0116.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1701800" y="1524000"/>
            <a:ext cx="4064000" cy="3048000"/>
          </a:xfrm>
        </p:spPr>
      </p:pic>
      <p:pic>
        <p:nvPicPr>
          <p:cNvPr id="101380" name="Picture 3" descr="DSCN0087.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43601" y="1371601"/>
            <a:ext cx="4583113"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TextBox 4"/>
          <p:cNvSpPr txBox="1">
            <a:spLocks noChangeArrowheads="1"/>
          </p:cNvSpPr>
          <p:nvPr/>
        </p:nvSpPr>
        <p:spPr bwMode="auto">
          <a:xfrm>
            <a:off x="554737" y="4773170"/>
            <a:ext cx="5410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eaLnBrk="1" hangingPunct="1">
              <a:spcBef>
                <a:spcPct val="0"/>
              </a:spcBef>
              <a:buFontTx/>
              <a:buNone/>
            </a:pPr>
            <a:r>
              <a:rPr lang="en-US" altLang="en-US" sz="2400" dirty="0">
                <a:solidFill>
                  <a:schemeClr val="tx2"/>
                </a:solidFill>
              </a:rPr>
              <a:t>Pastor Larry Arnold, Eagle’s Nest Comm. Church of Atlanta, Georgia, describing how deeply ministry in Sudan in 2008 had impacted him</a:t>
            </a:r>
          </a:p>
        </p:txBody>
      </p:sp>
      <p:sp>
        <p:nvSpPr>
          <p:cNvPr id="101382" name="TextBox 5"/>
          <p:cNvSpPr txBox="1">
            <a:spLocks noChangeArrowheads="1"/>
          </p:cNvSpPr>
          <p:nvPr/>
        </p:nvSpPr>
        <p:spPr bwMode="auto">
          <a:xfrm>
            <a:off x="5750560" y="5511833"/>
            <a:ext cx="6172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3200">
                <a:solidFill>
                  <a:schemeClr val="tx1"/>
                </a:solidFill>
                <a:latin typeface="Arial" pitchFamily="34" charset="0"/>
              </a:defRPr>
            </a:lvl2pPr>
            <a:lvl3pPr marL="1143000" indent="-228600">
              <a:spcBef>
                <a:spcPct val="20000"/>
              </a:spcBef>
              <a:buChar char="•"/>
              <a:defRPr sz="3200">
                <a:solidFill>
                  <a:schemeClr val="tx1"/>
                </a:solidFill>
                <a:latin typeface="Arial" pitchFamily="34" charset="0"/>
              </a:defRPr>
            </a:lvl3pPr>
            <a:lvl4pPr marL="1600200" indent="-228600">
              <a:spcBef>
                <a:spcPct val="20000"/>
              </a:spcBef>
              <a:buChar char="–"/>
              <a:defRPr sz="3200">
                <a:solidFill>
                  <a:schemeClr val="tx1"/>
                </a:solidFill>
                <a:latin typeface="Arial" pitchFamily="34" charset="0"/>
              </a:defRPr>
            </a:lvl4pPr>
            <a:lvl5pPr marL="2057400" indent="-228600">
              <a:spcBef>
                <a:spcPct val="20000"/>
              </a:spcBef>
              <a:buChar char="»"/>
              <a:defRPr sz="3200">
                <a:solidFill>
                  <a:schemeClr val="tx1"/>
                </a:solidFill>
                <a:latin typeface="Arial" pitchFamily="34" charset="0"/>
              </a:defRPr>
            </a:lvl5pPr>
            <a:lvl6pPr marL="2514600" indent="-228600" eaLnBrk="0" fontAlgn="base" hangingPunct="0">
              <a:spcBef>
                <a:spcPct val="20000"/>
              </a:spcBef>
              <a:spcAft>
                <a:spcPct val="0"/>
              </a:spcAft>
              <a:buChar char="»"/>
              <a:defRPr sz="3200">
                <a:solidFill>
                  <a:schemeClr val="tx1"/>
                </a:solidFill>
                <a:latin typeface="Arial" pitchFamily="34" charset="0"/>
              </a:defRPr>
            </a:lvl6pPr>
            <a:lvl7pPr marL="2971800" indent="-228600" eaLnBrk="0" fontAlgn="base" hangingPunct="0">
              <a:spcBef>
                <a:spcPct val="20000"/>
              </a:spcBef>
              <a:spcAft>
                <a:spcPct val="0"/>
              </a:spcAft>
              <a:buChar char="»"/>
              <a:defRPr sz="3200">
                <a:solidFill>
                  <a:schemeClr val="tx1"/>
                </a:solidFill>
                <a:latin typeface="Arial" pitchFamily="34" charset="0"/>
              </a:defRPr>
            </a:lvl7pPr>
            <a:lvl8pPr marL="3429000" indent="-228600" eaLnBrk="0" fontAlgn="base" hangingPunct="0">
              <a:spcBef>
                <a:spcPct val="20000"/>
              </a:spcBef>
              <a:spcAft>
                <a:spcPct val="0"/>
              </a:spcAft>
              <a:buChar char="»"/>
              <a:defRPr sz="3200">
                <a:solidFill>
                  <a:schemeClr val="tx1"/>
                </a:solidFill>
                <a:latin typeface="Arial" pitchFamily="34" charset="0"/>
              </a:defRPr>
            </a:lvl8pPr>
            <a:lvl9pPr marL="3886200" indent="-228600" eaLnBrk="0" fontAlgn="base" hangingPunct="0">
              <a:spcBef>
                <a:spcPct val="20000"/>
              </a:spcBef>
              <a:spcAft>
                <a:spcPct val="0"/>
              </a:spcAft>
              <a:buChar char="»"/>
              <a:defRPr sz="3200">
                <a:solidFill>
                  <a:schemeClr val="tx1"/>
                </a:solidFill>
                <a:latin typeface="Arial" pitchFamily="34" charset="0"/>
              </a:defRPr>
            </a:lvl9pPr>
          </a:lstStyle>
          <a:p>
            <a:pPr eaLnBrk="1" hangingPunct="1">
              <a:spcBef>
                <a:spcPct val="0"/>
              </a:spcBef>
              <a:buFontTx/>
              <a:buNone/>
            </a:pPr>
            <a:r>
              <a:rPr lang="en-US" altLang="en-US" sz="2400" dirty="0">
                <a:solidFill>
                  <a:schemeClr val="tx2"/>
                </a:solidFill>
              </a:rPr>
              <a:t>Margo Williams (right) with one of the ladies she taught during four days in Sudan.</a:t>
            </a:r>
          </a:p>
        </p:txBody>
      </p:sp>
    </p:spTree>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2057400" y="76200"/>
            <a:ext cx="8382000" cy="1219200"/>
          </a:xfrm>
        </p:spPr>
        <p:txBody>
          <a:bodyPr/>
          <a:lstStyle/>
          <a:p>
            <a:r>
              <a:rPr lang="en-US" altLang="en-US" dirty="0"/>
              <a:t>The African American church needs global missions</a:t>
            </a:r>
          </a:p>
        </p:txBody>
      </p:sp>
      <p:sp>
        <p:nvSpPr>
          <p:cNvPr id="102403" name="Content Placeholder 2"/>
          <p:cNvSpPr>
            <a:spLocks noGrp="1"/>
          </p:cNvSpPr>
          <p:nvPr>
            <p:ph idx="1"/>
          </p:nvPr>
        </p:nvSpPr>
        <p:spPr>
          <a:xfrm>
            <a:off x="1066800" y="1447800"/>
            <a:ext cx="10058400" cy="5181600"/>
          </a:xfrm>
        </p:spPr>
        <p:txBody>
          <a:bodyPr/>
          <a:lstStyle/>
          <a:p>
            <a:r>
              <a:rPr lang="en-US" altLang="en-US" dirty="0"/>
              <a:t>As the African American church engages global mission, losing her life, sending out her resources of funds and people, she will save her life.</a:t>
            </a:r>
          </a:p>
          <a:p>
            <a:r>
              <a:rPr lang="en-US" altLang="en-US" dirty="0"/>
              <a:t>Church members will experience revival, not just attend revival meetings.</a:t>
            </a:r>
          </a:p>
          <a:p>
            <a:r>
              <a:rPr lang="en-US" altLang="en-US" dirty="0"/>
              <a:t>Obedience to God in sharing the Gospel globally may or may not add members to the local church, but obedience is simply right, regardless of consequences.</a:t>
            </a:r>
          </a:p>
        </p:txBody>
      </p:sp>
    </p:spTree>
  </p:cSld>
  <p:clrMapOvr>
    <a:masterClrMapping/>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4" descr="H:\WallBejingPics\DSCN006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88200" y="76200"/>
            <a:ext cx="294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Title 1"/>
          <p:cNvSpPr>
            <a:spLocks noGrp="1"/>
          </p:cNvSpPr>
          <p:nvPr>
            <p:ph type="title"/>
          </p:nvPr>
        </p:nvSpPr>
        <p:spPr>
          <a:xfrm>
            <a:off x="1905000" y="76200"/>
            <a:ext cx="4191000" cy="762000"/>
          </a:xfrm>
        </p:spPr>
        <p:txBody>
          <a:bodyPr/>
          <a:lstStyle/>
          <a:p>
            <a:r>
              <a:rPr lang="en-US" altLang="en-US"/>
              <a:t>If you don’t go….</a:t>
            </a:r>
          </a:p>
        </p:txBody>
      </p:sp>
      <p:sp>
        <p:nvSpPr>
          <p:cNvPr id="103428" name="Content Placeholder 2"/>
          <p:cNvSpPr>
            <a:spLocks noGrp="1"/>
          </p:cNvSpPr>
          <p:nvPr>
            <p:ph idx="1"/>
          </p:nvPr>
        </p:nvSpPr>
        <p:spPr>
          <a:xfrm>
            <a:off x="1524000" y="914400"/>
            <a:ext cx="8839200" cy="5943600"/>
          </a:xfrm>
        </p:spPr>
        <p:txBody>
          <a:bodyPr/>
          <a:lstStyle/>
          <a:p>
            <a:r>
              <a:rPr lang="en-US" altLang="en-US" sz="2800"/>
              <a:t>In China Christians have been </a:t>
            </a:r>
            <a:br>
              <a:rPr lang="en-US" altLang="en-US" sz="2800"/>
            </a:br>
            <a:r>
              <a:rPr lang="en-US" altLang="en-US" sz="2800"/>
              <a:t>persecuted for their faith for over </a:t>
            </a:r>
            <a:br>
              <a:rPr lang="en-US" altLang="en-US" sz="2800"/>
            </a:br>
            <a:r>
              <a:rPr lang="en-US" altLang="en-US" sz="2800"/>
              <a:t>60 years. </a:t>
            </a:r>
          </a:p>
          <a:p>
            <a:pPr lvl="1"/>
            <a:r>
              <a:rPr lang="en-US" altLang="en-US" sz="2400"/>
              <a:t>Chinese have had a vision since the 1920s to take the Gospel back to Jerusalem via the Silk Road, going to the 10/40 Window. This means evangelizing Buddhist, Hindu, and Muslim peoples along the way. They hope to send 100,000 missionaries. </a:t>
            </a:r>
            <a:r>
              <a:rPr lang="en-US" altLang="en-US" sz="1600"/>
              <a:t>http://ctlibrary.com/ct/2004/april/5.84.html</a:t>
            </a:r>
          </a:p>
          <a:p>
            <a:pPr lvl="1"/>
            <a:r>
              <a:rPr lang="en-US" altLang="en-US" sz="2400"/>
              <a:t>I asked the leader of a fellowship of 4.5 million Christians if his people resisted going globally. He didn’t understand the question. They don’t hesitate going even to arch-enemy Japan.</a:t>
            </a:r>
          </a:p>
        </p:txBody>
      </p:sp>
    </p:spTree>
  </p:cSld>
  <p:clrMapOvr>
    <a:masterClrMapping/>
  </p:clrMapOvr>
  <p:transition>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1905000" y="152400"/>
            <a:ext cx="4495800" cy="762000"/>
          </a:xfrm>
        </p:spPr>
        <p:txBody>
          <a:bodyPr/>
          <a:lstStyle/>
          <a:p>
            <a:r>
              <a:rPr lang="en-US" altLang="en-US"/>
              <a:t>Back to Jerusalem</a:t>
            </a:r>
          </a:p>
        </p:txBody>
      </p:sp>
      <p:sp>
        <p:nvSpPr>
          <p:cNvPr id="104451" name="Content Placeholder 2"/>
          <p:cNvSpPr>
            <a:spLocks noGrp="1"/>
          </p:cNvSpPr>
          <p:nvPr>
            <p:ph idx="1"/>
          </p:nvPr>
        </p:nvSpPr>
        <p:spPr>
          <a:xfrm>
            <a:off x="1676400" y="1524000"/>
            <a:ext cx="8991600" cy="5105400"/>
          </a:xfrm>
        </p:spPr>
        <p:txBody>
          <a:bodyPr/>
          <a:lstStyle/>
          <a:p>
            <a:r>
              <a:rPr lang="en-US" altLang="en-US" sz="2800"/>
              <a:t>Another Chinese fellowship </a:t>
            </a:r>
            <a:br>
              <a:rPr lang="en-US" altLang="en-US" sz="2800"/>
            </a:br>
            <a:r>
              <a:rPr lang="en-US" altLang="en-US" sz="2800"/>
              <a:t>of 7 million Christians has trained 300 cross-cultural workers in two missionary-training schools, deployed mostly inside China.</a:t>
            </a:r>
          </a:p>
          <a:p>
            <a:r>
              <a:rPr lang="en-US" altLang="en-US" sz="2800"/>
              <a:t>A third fellowship of about 7.5 million believers has global missions as their first priority. </a:t>
            </a:r>
          </a:p>
          <a:p>
            <a:r>
              <a:rPr lang="en-US" altLang="en-US" sz="2800"/>
              <a:t>A fourth fellowship of 3 million believers has two missionary training schools and about 45 missionaries distributed in Pakistan, Burma, Yemen, and Cambodia, as well as in every mainland province except one.</a:t>
            </a:r>
          </a:p>
        </p:txBody>
      </p:sp>
      <p:pic>
        <p:nvPicPr>
          <p:cNvPr id="104452" name="Picture 2" descr="H:\WallBejingPics\DSCN005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75426" y="0"/>
            <a:ext cx="40925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2057400" y="0"/>
            <a:ext cx="5334000" cy="762000"/>
          </a:xfrm>
        </p:spPr>
        <p:txBody>
          <a:bodyPr/>
          <a:lstStyle/>
          <a:p>
            <a:r>
              <a:rPr lang="en-US" altLang="en-US"/>
              <a:t>To Unreached Indians</a:t>
            </a:r>
          </a:p>
        </p:txBody>
      </p:sp>
      <p:sp>
        <p:nvSpPr>
          <p:cNvPr id="105475" name="Content Placeholder 2"/>
          <p:cNvSpPr>
            <a:spLocks noGrp="1"/>
          </p:cNvSpPr>
          <p:nvPr>
            <p:ph idx="1"/>
          </p:nvPr>
        </p:nvSpPr>
        <p:spPr>
          <a:xfrm>
            <a:off x="1530350" y="1295400"/>
            <a:ext cx="9144000" cy="4419600"/>
          </a:xfrm>
        </p:spPr>
        <p:txBody>
          <a:bodyPr/>
          <a:lstStyle/>
          <a:p>
            <a:r>
              <a:rPr lang="en-US" altLang="en-US" sz="2800"/>
              <a:t>Although less than 1.5% of the </a:t>
            </a:r>
            <a:br>
              <a:rPr lang="en-US" altLang="en-US" sz="2800"/>
            </a:br>
            <a:r>
              <a:rPr lang="en-US" altLang="en-US" sz="2800"/>
              <a:t>population of India’s Uttar Pradesh         province of 183 million people, Christians are </a:t>
            </a:r>
            <a:br>
              <a:rPr lang="en-US" altLang="en-US" sz="2800"/>
            </a:br>
            <a:r>
              <a:rPr lang="en-US" altLang="en-US" sz="2800"/>
              <a:t>targeting every district in that province for church planting, despite persecution.  </a:t>
            </a:r>
          </a:p>
          <a:p>
            <a:pPr lvl="1"/>
            <a:r>
              <a:rPr lang="en-US" altLang="en-US" sz="2800"/>
              <a:t>I visited one ministry in Uttar Pradesh that is working to plant 10,000 house churches, and to win 200,000 Indians to Christ by 2012. They have already planted 1114 house churches since 2003 and seen 20,000 professions of faith.</a:t>
            </a:r>
          </a:p>
        </p:txBody>
      </p:sp>
      <p:pic>
        <p:nvPicPr>
          <p:cNvPr id="105476" name="Picture 2" descr="C:\India\India 2008 pics\India pics\Sadu.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50150" y="152400"/>
            <a:ext cx="29781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2895600" y="19050"/>
            <a:ext cx="7772400" cy="990600"/>
          </a:xfrm>
        </p:spPr>
        <p:txBody>
          <a:bodyPr/>
          <a:lstStyle/>
          <a:p>
            <a:pPr>
              <a:defRPr/>
            </a:pPr>
            <a:r>
              <a:rPr lang="en-US" dirty="0"/>
              <a:t>Distinguishing Traits of a Missionary</a:t>
            </a:r>
          </a:p>
        </p:txBody>
      </p:sp>
      <p:sp>
        <p:nvSpPr>
          <p:cNvPr id="50179" name="Rectangle 3"/>
          <p:cNvSpPr>
            <a:spLocks noGrp="1" noChangeArrowheads="1"/>
          </p:cNvSpPr>
          <p:nvPr>
            <p:ph type="body" idx="1"/>
          </p:nvPr>
        </p:nvSpPr>
        <p:spPr>
          <a:xfrm>
            <a:off x="1981200" y="1371600"/>
            <a:ext cx="8458200" cy="5181600"/>
          </a:xfrm>
        </p:spPr>
        <p:txBody>
          <a:bodyPr/>
          <a:lstStyle/>
          <a:p>
            <a:r>
              <a:rPr lang="en-US" altLang="en-US"/>
              <a:t>A missionary is sent by God on a task.  The word “missionary” is the Latin equivalent of the Greek “apostle,” or “sent one.”</a:t>
            </a:r>
          </a:p>
          <a:p>
            <a:r>
              <a:rPr lang="en-US" altLang="en-US"/>
              <a:t>A missionary usually goes to a different culture and ethnic group.  Paul went to Gentiles and Peter to Jews (Gal. 2:8).</a:t>
            </a:r>
          </a:p>
          <a:p>
            <a:pPr lvl="1"/>
            <a:r>
              <a:rPr lang="en-US" altLang="en-US"/>
              <a:t>This distinguishes them from “witnesses,” the work of every Christian, and from local evangelists.</a:t>
            </a:r>
          </a:p>
          <a:p>
            <a:r>
              <a:rPr lang="en-US" altLang="en-US"/>
              <a:t>Missionaries are sent by God, through the Spirit, usually by local churches (Acts 13:3).</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0179">
                                            <p:txEl>
                                              <p:pRg st="1" end="1"/>
                                            </p:txEl>
                                          </p:spTgt>
                                        </p:tgtEl>
                                        <p:attrNameLst>
                                          <p:attrName>style.visibility</p:attrName>
                                        </p:attrNameLst>
                                      </p:cBhvr>
                                      <p:to>
                                        <p:strVal val="visible"/>
                                      </p:to>
                                    </p:set>
                                    <p:animEffect transition="in" filter="checkerboard(across)">
                                      <p:cBhvr>
                                        <p:cTn id="7" dur="500"/>
                                        <p:tgtEl>
                                          <p:spTgt spid="501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50179">
                                            <p:txEl>
                                              <p:pRg st="2" end="2"/>
                                            </p:txEl>
                                          </p:spTgt>
                                        </p:tgtEl>
                                        <p:attrNameLst>
                                          <p:attrName>style.visibility</p:attrName>
                                        </p:attrNameLst>
                                      </p:cBhvr>
                                      <p:to>
                                        <p:strVal val="visible"/>
                                      </p:to>
                                    </p:set>
                                    <p:anim calcmode="lin" valueType="num">
                                      <p:cBhvr additive="base">
                                        <p:cTn id="12" dur="500" fill="hold"/>
                                        <p:tgtEl>
                                          <p:spTgt spid="50179">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01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3" presetClass="entr" presetSubtype="16" fill="hold" nodeType="clickEffect">
                                  <p:stCondLst>
                                    <p:cond delay="0"/>
                                  </p:stCondLst>
                                  <p:childTnLst>
                                    <p:set>
                                      <p:cBhvr>
                                        <p:cTn id="17" dur="1" fill="hold">
                                          <p:stCondLst>
                                            <p:cond delay="0"/>
                                          </p:stCondLst>
                                        </p:cTn>
                                        <p:tgtEl>
                                          <p:spTgt spid="50179">
                                            <p:txEl>
                                              <p:pRg st="3" end="3"/>
                                            </p:txEl>
                                          </p:spTgt>
                                        </p:tgtEl>
                                        <p:attrNameLst>
                                          <p:attrName>style.visibility</p:attrName>
                                        </p:attrNameLst>
                                      </p:cBhvr>
                                      <p:to>
                                        <p:strVal val="visible"/>
                                      </p:to>
                                    </p:set>
                                    <p:animEffect transition="in" filter="plus(in)">
                                      <p:cBhvr>
                                        <p:cTn id="18" dur="2000"/>
                                        <p:tgtEl>
                                          <p:spTgt spid="501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2819400" y="228600"/>
            <a:ext cx="7620000" cy="685800"/>
          </a:xfrm>
        </p:spPr>
        <p:txBody>
          <a:bodyPr/>
          <a:lstStyle/>
          <a:p>
            <a:pPr>
              <a:defRPr/>
            </a:pPr>
            <a:r>
              <a:rPr lang="en-US" sz="4000" dirty="0"/>
              <a:t>Missionaries are Called by God</a:t>
            </a:r>
          </a:p>
        </p:txBody>
      </p:sp>
      <p:sp>
        <p:nvSpPr>
          <p:cNvPr id="51203" name="Rectangle 3"/>
          <p:cNvSpPr>
            <a:spLocks noGrp="1" noChangeArrowheads="1"/>
          </p:cNvSpPr>
          <p:nvPr>
            <p:ph type="body" idx="1"/>
          </p:nvPr>
        </p:nvSpPr>
        <p:spPr>
          <a:xfrm>
            <a:off x="1981200" y="1371600"/>
            <a:ext cx="8001000" cy="3886200"/>
          </a:xfrm>
        </p:spPr>
        <p:txBody>
          <a:bodyPr/>
          <a:lstStyle/>
          <a:p>
            <a:pPr>
              <a:lnSpc>
                <a:spcPct val="90000"/>
              </a:lnSpc>
            </a:pPr>
            <a:r>
              <a:rPr lang="en-US" altLang="en-US"/>
              <a:t>Missionaries are distinguished by a “call” from God (Acts 13:2), although some believe Matt. 28:18-20 (“the Great Commission”) suffices for a call to everyone.</a:t>
            </a:r>
          </a:p>
          <a:p>
            <a:pPr lvl="1">
              <a:lnSpc>
                <a:spcPct val="90000"/>
              </a:lnSpc>
            </a:pPr>
            <a:r>
              <a:rPr lang="en-US" altLang="en-US"/>
              <a:t>The call may be to a specific people—however defined, to a country, or to a kind of ministry, such as teaching or medicine.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2667000" y="228600"/>
            <a:ext cx="7772400" cy="685800"/>
          </a:xfrm>
        </p:spPr>
        <p:txBody>
          <a:bodyPr/>
          <a:lstStyle/>
          <a:p>
            <a:pPr>
              <a:defRPr/>
            </a:pPr>
            <a:r>
              <a:rPr lang="en-US" sz="4000"/>
              <a:t>A Missionary is Not:</a:t>
            </a:r>
          </a:p>
        </p:txBody>
      </p:sp>
      <p:sp>
        <p:nvSpPr>
          <p:cNvPr id="52227" name="Rectangle 3"/>
          <p:cNvSpPr>
            <a:spLocks noGrp="1" noChangeArrowheads="1"/>
          </p:cNvSpPr>
          <p:nvPr>
            <p:ph type="body" idx="1"/>
          </p:nvPr>
        </p:nvSpPr>
        <p:spPr>
          <a:xfrm>
            <a:off x="2057400" y="1219200"/>
            <a:ext cx="8305800" cy="5334000"/>
          </a:xfrm>
        </p:spPr>
        <p:txBody>
          <a:bodyPr/>
          <a:lstStyle/>
          <a:p>
            <a:pPr>
              <a:lnSpc>
                <a:spcPct val="90000"/>
              </a:lnSpc>
              <a:buFont typeface="Wingdings" pitchFamily="2" charset="2"/>
              <a:buBlip>
                <a:blip r:embed="rId3"/>
              </a:buBlip>
            </a:pPr>
            <a:r>
              <a:rPr lang="en-US" altLang="en-US"/>
              <a:t>Someone who simply does the work of a deacon, as important as this is:</a:t>
            </a:r>
          </a:p>
          <a:p>
            <a:pPr lvl="1">
              <a:lnSpc>
                <a:spcPct val="90000"/>
              </a:lnSpc>
            </a:pPr>
            <a:r>
              <a:rPr lang="en-US" altLang="en-US"/>
              <a:t>Comforting the grieving</a:t>
            </a:r>
          </a:p>
          <a:p>
            <a:pPr lvl="1">
              <a:lnSpc>
                <a:spcPct val="90000"/>
              </a:lnSpc>
            </a:pPr>
            <a:r>
              <a:rPr lang="en-US" altLang="en-US"/>
              <a:t>Taking food to the hungry (Acts 6:1-4), etc.</a:t>
            </a:r>
          </a:p>
          <a:p>
            <a:pPr>
              <a:lnSpc>
                <a:spcPct val="90000"/>
              </a:lnSpc>
            </a:pPr>
            <a:r>
              <a:rPr lang="en-US" altLang="en-US"/>
              <a:t>Someone who does the work of an evangelist among his or her own people. </a:t>
            </a:r>
          </a:p>
          <a:p>
            <a:pPr>
              <a:lnSpc>
                <a:spcPct val="90000"/>
              </a:lnSpc>
            </a:pPr>
            <a:r>
              <a:rPr lang="en-US" altLang="en-US"/>
              <a:t>“If everyone is a missionary, then no one is a missionary.” It has been defined away.</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52227">
                                            <p:txEl>
                                              <p:pRg st="3" end="3"/>
                                            </p:txEl>
                                          </p:spTgt>
                                        </p:tgtEl>
                                        <p:attrNameLst>
                                          <p:attrName>style.visibility</p:attrName>
                                        </p:attrNameLst>
                                      </p:cBhvr>
                                      <p:to>
                                        <p:strVal val="visible"/>
                                      </p:to>
                                    </p:set>
                                    <p:animEffect transition="in" filter="plus(in)">
                                      <p:cBhvr>
                                        <p:cTn id="7" dur="2000"/>
                                        <p:tgtEl>
                                          <p:spTgt spid="52227">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2227">
                                            <p:txEl>
                                              <p:pRg st="4" end="4"/>
                                            </p:txEl>
                                          </p:spTgt>
                                        </p:tgtEl>
                                        <p:attrNameLst>
                                          <p:attrName>style.visibility</p:attrName>
                                        </p:attrNameLst>
                                      </p:cBhvr>
                                      <p:to>
                                        <p:strVal val="visible"/>
                                      </p:to>
                                    </p:set>
                                    <p:animEffect transition="in" filter="dissolve">
                                      <p:cBhvr>
                                        <p:cTn id="12" dur="500"/>
                                        <p:tgtEl>
                                          <p:spTgt spid="522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orldTravel PowerPlugs Templates for PowerPoin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inting[1]sharp bkg">
  <a:themeElements>
    <a:clrScheme name="">
      <a:dk1>
        <a:srgbClr val="000000"/>
      </a:dk1>
      <a:lt1>
        <a:srgbClr val="FFFFFF"/>
      </a:lt1>
      <a:dk2>
        <a:srgbClr val="000000"/>
      </a:dk2>
      <a:lt2>
        <a:srgbClr val="FFFFFF"/>
      </a:lt2>
      <a:accent1>
        <a:srgbClr val="00B7A5"/>
      </a:accent1>
      <a:accent2>
        <a:srgbClr val="00AE00"/>
      </a:accent2>
      <a:accent3>
        <a:srgbClr val="FFFFFF"/>
      </a:accent3>
      <a:accent4>
        <a:srgbClr val="000000"/>
      </a:accent4>
      <a:accent5>
        <a:srgbClr val="AAD8CF"/>
      </a:accent5>
      <a:accent6>
        <a:srgbClr val="009D00"/>
      </a:accent6>
      <a:hlink>
        <a:srgbClr val="FC0128"/>
      </a:hlink>
      <a:folHlink>
        <a:srgbClr val="CECECE"/>
      </a:folHlink>
    </a:clrScheme>
    <a:fontScheme name="painting[1]sharp bkg">
      <a:majorFont>
        <a:latin typeface="Arial"/>
        <a:ea typeface=""/>
        <a:cs typeface=""/>
      </a:majorFont>
      <a:minorFont>
        <a:latin typeface="Futu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ill Sans M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ill Sans MT" pitchFamily="34" charset="0"/>
          </a:defRPr>
        </a:defPPr>
      </a:lstStyle>
    </a:lnDef>
  </a:objectDefaults>
  <a:extraClrSchemeLst>
    <a:extraClrScheme>
      <a:clrScheme name="painting[1]sharp bk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inting[1]sharp bk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ainting[1]sharp bk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inting[1]sharp bk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inting[1]sharp bk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inting[1]sharp bk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ainting[1]sharp bk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rightEarth print PowerPlugs Templates for PowerPoin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FAM$[1]++">
  <a:themeElements>
    <a:clrScheme name="AFAM$[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FA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ill Sans M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ill Sans MT" pitchFamily="34" charset="0"/>
          </a:defRPr>
        </a:defPPr>
      </a:lstStyle>
    </a:lnDef>
  </a:objectDefaults>
  <a:extraClrSchemeLst>
    <a:extraClrScheme>
      <a:clrScheme name="AFAM$[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FAM$[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FAM$[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FAM$[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FAM$[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FAM$[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FAM$[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GL-1014 PowerPlugs Templates for PowerPoint">
  <a:themeElements>
    <a:clrScheme name="Office Theme 1">
      <a:dk1>
        <a:srgbClr val="00264C"/>
      </a:dk1>
      <a:lt1>
        <a:srgbClr val="CDEBFF"/>
      </a:lt1>
      <a:dk2>
        <a:srgbClr val="0A375C"/>
      </a:dk2>
      <a:lt2>
        <a:srgbClr val="FFFFFF"/>
      </a:lt2>
      <a:accent1>
        <a:srgbClr val="BBE0E3"/>
      </a:accent1>
      <a:accent2>
        <a:srgbClr val="333399"/>
      </a:accent2>
      <a:accent3>
        <a:srgbClr val="AAAEB5"/>
      </a:accent3>
      <a:accent4>
        <a:srgbClr val="AFC9DA"/>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264C"/>
        </a:dk1>
        <a:lt1>
          <a:srgbClr val="CDEBFF"/>
        </a:lt1>
        <a:dk2>
          <a:srgbClr val="0A375C"/>
        </a:dk2>
        <a:lt2>
          <a:srgbClr val="FFFFFF"/>
        </a:lt2>
        <a:accent1>
          <a:srgbClr val="BBE0E3"/>
        </a:accent1>
        <a:accent2>
          <a:srgbClr val="333399"/>
        </a:accent2>
        <a:accent3>
          <a:srgbClr val="AAAEB5"/>
        </a:accent3>
        <a:accent4>
          <a:srgbClr val="AFC9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Globe w black bkg +">
  <a:themeElements>
    <a:clrScheme name="Globe w black bkg + 15">
      <a:dk1>
        <a:srgbClr val="003366"/>
      </a:dk1>
      <a:lt1>
        <a:srgbClr val="FFFFFF"/>
      </a:lt1>
      <a:dk2>
        <a:srgbClr val="000000"/>
      </a:dk2>
      <a:lt2>
        <a:srgbClr val="FFFFFF"/>
      </a:lt2>
      <a:accent1>
        <a:srgbClr val="6600CC"/>
      </a:accent1>
      <a:accent2>
        <a:srgbClr val="9999FF"/>
      </a:accent2>
      <a:accent3>
        <a:srgbClr val="AAAAAA"/>
      </a:accent3>
      <a:accent4>
        <a:srgbClr val="DADADA"/>
      </a:accent4>
      <a:accent5>
        <a:srgbClr val="B8AAE2"/>
      </a:accent5>
      <a:accent6>
        <a:srgbClr val="8A8AE7"/>
      </a:accent6>
      <a:hlink>
        <a:srgbClr val="FF3300"/>
      </a:hlink>
      <a:folHlink>
        <a:srgbClr val="FFE701"/>
      </a:folHlink>
    </a:clrScheme>
    <a:fontScheme name="Globe w black bkg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obe w black bkg +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lobe w black bkg +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lobe w black bkg +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lobe w black bkg +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lobe w black bkg +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lobe w black bkg +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lobe w black bkg +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lobe w black bkg +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lobe w black bkg +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lobe w black bkg +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lobe w black bkg +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lobe w black bkg +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lobe w black bkg + 13">
        <a:dk1>
          <a:srgbClr val="969696"/>
        </a:dk1>
        <a:lt1>
          <a:srgbClr val="FFFFFF"/>
        </a:lt1>
        <a:dk2>
          <a:srgbClr val="B2B2B2"/>
        </a:dk2>
        <a:lt2>
          <a:srgbClr val="FFFFFF"/>
        </a:lt2>
        <a:accent1>
          <a:srgbClr val="FBDF53"/>
        </a:accent1>
        <a:accent2>
          <a:srgbClr val="FF9966"/>
        </a:accent2>
        <a:accent3>
          <a:srgbClr val="D5D5D5"/>
        </a:accent3>
        <a:accent4>
          <a:srgbClr val="DADADA"/>
        </a:accent4>
        <a:accent5>
          <a:srgbClr val="FDECB3"/>
        </a:accent5>
        <a:accent6>
          <a:srgbClr val="E78A5C"/>
        </a:accent6>
        <a:hlink>
          <a:srgbClr val="CC3300"/>
        </a:hlink>
        <a:folHlink>
          <a:srgbClr val="996600"/>
        </a:folHlink>
      </a:clrScheme>
      <a:clrMap bg1="dk2" tx1="lt1" bg2="dk1" tx2="lt2" accent1="accent1" accent2="accent2" accent3="accent3" accent4="accent4" accent5="accent5" accent6="accent6" hlink="hlink" folHlink="folHlink"/>
    </a:extraClrScheme>
    <a:extraClrScheme>
      <a:clrScheme name="Globe w black bkg + 14">
        <a:dk1>
          <a:srgbClr val="000000"/>
        </a:dk1>
        <a:lt1>
          <a:srgbClr val="969696"/>
        </a:lt1>
        <a:dk2>
          <a:srgbClr val="CC3300"/>
        </a:dk2>
        <a:lt2>
          <a:srgbClr val="969696"/>
        </a:lt2>
        <a:accent1>
          <a:srgbClr val="FBDF53"/>
        </a:accent1>
        <a:accent2>
          <a:srgbClr val="FF9966"/>
        </a:accent2>
        <a:accent3>
          <a:srgbClr val="C9C9C9"/>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lobe w black bkg + 15">
        <a:dk1>
          <a:srgbClr val="003366"/>
        </a:dk1>
        <a:lt1>
          <a:srgbClr val="FFFFFF"/>
        </a:lt1>
        <a:dk2>
          <a:srgbClr val="000000"/>
        </a:dk2>
        <a:lt2>
          <a:srgbClr val="FFFFFF"/>
        </a:lt2>
        <a:accent1>
          <a:srgbClr val="6600CC"/>
        </a:accent1>
        <a:accent2>
          <a:srgbClr val="9999FF"/>
        </a:accent2>
        <a:accent3>
          <a:srgbClr val="AAAAAA"/>
        </a:accent3>
        <a:accent4>
          <a:srgbClr val="DADADA"/>
        </a:accent4>
        <a:accent5>
          <a:srgbClr val="B8AAE2"/>
        </a:accent5>
        <a:accent6>
          <a:srgbClr val="8A8AE7"/>
        </a:accent6>
        <a:hlink>
          <a:srgbClr val="FF3300"/>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ravel +">
  <a:themeElements>
    <a:clrScheme name="Travel + 1">
      <a:dk1>
        <a:srgbClr val="777777"/>
      </a:dk1>
      <a:lt1>
        <a:srgbClr val="FFFFFF"/>
      </a:lt1>
      <a:dk2>
        <a:srgbClr val="000036"/>
      </a:dk2>
      <a:lt2>
        <a:srgbClr val="FFD523"/>
      </a:lt2>
      <a:accent1>
        <a:srgbClr val="FFCC00"/>
      </a:accent1>
      <a:accent2>
        <a:srgbClr val="FF9900"/>
      </a:accent2>
      <a:accent3>
        <a:srgbClr val="AAAAAE"/>
      </a:accent3>
      <a:accent4>
        <a:srgbClr val="DADADA"/>
      </a:accent4>
      <a:accent5>
        <a:srgbClr val="FFE2AA"/>
      </a:accent5>
      <a:accent6>
        <a:srgbClr val="E78A00"/>
      </a:accent6>
      <a:hlink>
        <a:srgbClr val="61A2D3"/>
      </a:hlink>
      <a:folHlink>
        <a:srgbClr val="3A769E"/>
      </a:folHlink>
    </a:clrScheme>
    <a:fontScheme name="Travel +">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ravel + 1">
        <a:dk1>
          <a:srgbClr val="777777"/>
        </a:dk1>
        <a:lt1>
          <a:srgbClr val="FFFFFF"/>
        </a:lt1>
        <a:dk2>
          <a:srgbClr val="000036"/>
        </a:dk2>
        <a:lt2>
          <a:srgbClr val="FFD523"/>
        </a:lt2>
        <a:accent1>
          <a:srgbClr val="FFCC00"/>
        </a:accent1>
        <a:accent2>
          <a:srgbClr val="FF9900"/>
        </a:accent2>
        <a:accent3>
          <a:srgbClr val="AAAAAE"/>
        </a:accent3>
        <a:accent4>
          <a:srgbClr val="DADADA"/>
        </a:accent4>
        <a:accent5>
          <a:srgbClr val="FFE2AA"/>
        </a:accent5>
        <a:accent6>
          <a:srgbClr val="E78A00"/>
        </a:accent6>
        <a:hlink>
          <a:srgbClr val="61A2D3"/>
        </a:hlink>
        <a:folHlink>
          <a:srgbClr val="3A769E"/>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WorldTravel PowerPlugs Templates for PowerPoint</Template>
  <TotalTime>1101</TotalTime>
  <Words>5486</Words>
  <Application>Microsoft Office PowerPoint</Application>
  <PresentationFormat>Widescreen</PresentationFormat>
  <Paragraphs>453</Paragraphs>
  <Slides>66</Slides>
  <Notes>65</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66</vt:i4>
      </vt:variant>
    </vt:vector>
  </HeadingPairs>
  <TitlesOfParts>
    <vt:vector size="83" baseType="lpstr">
      <vt:lpstr>Arial</vt:lpstr>
      <vt:lpstr>Calibri</vt:lpstr>
      <vt:lpstr>Futura</vt:lpstr>
      <vt:lpstr>Gill Sans MT</vt:lpstr>
      <vt:lpstr>Monotype Sorts</vt:lpstr>
      <vt:lpstr>Tahoma</vt:lpstr>
      <vt:lpstr>Times New Roman</vt:lpstr>
      <vt:lpstr>Verdana</vt:lpstr>
      <vt:lpstr>Wingdings</vt:lpstr>
      <vt:lpstr>WorldTravel PowerPlugs Templates for PowerPoint</vt:lpstr>
      <vt:lpstr>painting[1]sharp bkg</vt:lpstr>
      <vt:lpstr>BrightEarth print PowerPlugs Templates for PowerPoint</vt:lpstr>
      <vt:lpstr>AFAM$[1]++</vt:lpstr>
      <vt:lpstr>GL-1014 PowerPlugs Templates for PowerPoint</vt:lpstr>
      <vt:lpstr>Globe w black bkg +</vt:lpstr>
      <vt:lpstr>Travel +</vt:lpstr>
      <vt:lpstr>Office Theme</vt:lpstr>
      <vt:lpstr>The Need for African Americans in the Global Mission Field</vt:lpstr>
      <vt:lpstr>RMNi.org</vt:lpstr>
      <vt:lpstr>What is Christian Missions?</vt:lpstr>
      <vt:lpstr> A Basic Definition of Missions</vt:lpstr>
      <vt:lpstr>A Broad Definition of Missions</vt:lpstr>
      <vt:lpstr>WHAT IS A CHRISTIAN MISSIONARY?</vt:lpstr>
      <vt:lpstr>Distinguishing Traits of a Missionary</vt:lpstr>
      <vt:lpstr>Missionaries are Called by God</vt:lpstr>
      <vt:lpstr>A Missionary is Not:</vt:lpstr>
      <vt:lpstr>PowerPoint Presentation</vt:lpstr>
      <vt:lpstr>PowerPoint Presentation</vt:lpstr>
      <vt:lpstr>Outstanding AFRAM Missionaries </vt:lpstr>
      <vt:lpstr>Dr. William Sheppard</vt:lpstr>
      <vt:lpstr>Dr. Aaron McMillan</vt:lpstr>
      <vt:lpstr>Dr. Michael &amp; Kay Johnson</vt:lpstr>
      <vt:lpstr>Current Number</vt:lpstr>
      <vt:lpstr>Outstanding African American Missions Churches</vt:lpstr>
      <vt:lpstr>Outstanding African American Missions Churches</vt:lpstr>
      <vt:lpstr>Why are there so few African American missionaries? Historically it was due to slavery, oppression and widespread racism in colonial powers and white mission organizations, particularly into the 1950s and 60s. </vt:lpstr>
      <vt:lpstr>PowerPoint Presentation</vt:lpstr>
      <vt:lpstr>PowerPoint Presentation</vt:lpstr>
      <vt:lpstr>Theological hindrances to fielding African American missionaries</vt:lpstr>
      <vt:lpstr>Not Believing the Bible</vt:lpstr>
      <vt:lpstr>Are Those Who Don’t Hear Of Jesus Really Lost ?</vt:lpstr>
      <vt:lpstr>Are Those Who Don’t Hear Of Jesus Really Lost ? </vt:lpstr>
      <vt:lpstr>Missionary, come home?</vt:lpstr>
      <vt:lpstr>Cultural hindrances to fielding African American missionaries</vt:lpstr>
      <vt:lpstr>African Americans have had to focus upon survival, then security</vt:lpstr>
      <vt:lpstr>Do We CARE that Pagans are REALLY Lost?</vt:lpstr>
      <vt:lpstr>Do We CARE that Pagans are REALLY Lost?</vt:lpstr>
      <vt:lpstr>Is a slamming choir more important than missions?</vt:lpstr>
      <vt:lpstr>But what about  our folk ?</vt:lpstr>
      <vt:lpstr>But what about  our folk ?</vt:lpstr>
      <vt:lpstr>Missions as vacation ?</vt:lpstr>
      <vt:lpstr>Missions hindered by proliferating churches</vt:lpstr>
      <vt:lpstr>Missions is hindered by pastors without a global vision</vt:lpstr>
      <vt:lpstr>Poor Missions Education  (David Cornelius)</vt:lpstr>
      <vt:lpstr>Financial hindrances to fielding African American missionaries</vt:lpstr>
      <vt:lpstr>African American Personal Finances</vt:lpstr>
      <vt:lpstr>African American Mission Power</vt:lpstr>
      <vt:lpstr>PowerPoint Presentation</vt:lpstr>
      <vt:lpstr>Two Traditional Black Churches  and Global Missions</vt:lpstr>
      <vt:lpstr>The “Missions” Switch</vt:lpstr>
      <vt:lpstr>The “Missions” Switch</vt:lpstr>
      <vt:lpstr>Is Christianity mostly about   God serving ME ?</vt:lpstr>
      <vt:lpstr>Is Christianity mostly about   God serving ME ?</vt:lpstr>
      <vt:lpstr>Is Christianity mostly about   God serving ME ?</vt:lpstr>
      <vt:lpstr>What is the need for missionaries?</vt:lpstr>
      <vt:lpstr>Worlds A, B &amp; C</vt:lpstr>
      <vt:lpstr>Worlds A, B &amp; C, 2010</vt:lpstr>
      <vt:lpstr>PowerPoint Presentation</vt:lpstr>
      <vt:lpstr>World Religions by Population—Mid-2014</vt:lpstr>
      <vt:lpstr>Global Evangelistic Resources</vt:lpstr>
      <vt:lpstr>Why African American missionaries?</vt:lpstr>
      <vt:lpstr>This is the Time To Engage Missions</vt:lpstr>
      <vt:lpstr>Why African Americans Now?</vt:lpstr>
      <vt:lpstr>PowerPoint Presentation</vt:lpstr>
      <vt:lpstr>Stewardship of personal trials</vt:lpstr>
      <vt:lpstr>You have a stewardship of affliction</vt:lpstr>
      <vt:lpstr>African Americans have a hearing</vt:lpstr>
      <vt:lpstr>African American culture has it “going on” globally</vt:lpstr>
      <vt:lpstr>Africans and African Americans have an affinity in mission</vt:lpstr>
      <vt:lpstr>The African American church needs global missions</vt:lpstr>
      <vt:lpstr>If you don’t go….</vt:lpstr>
      <vt:lpstr>Back to Jerusalem</vt:lpstr>
      <vt:lpstr>To Unreached Indians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Need for African Americans in the Global Mission Field</dc:title>
  <dc:creator>Jim Sutherland</dc:creator>
  <cp:lastModifiedBy>Walt Robertson</cp:lastModifiedBy>
  <cp:revision>108</cp:revision>
  <dcterms:created xsi:type="dcterms:W3CDTF">2008-07-16T22:34:17Z</dcterms:created>
  <dcterms:modified xsi:type="dcterms:W3CDTF">2021-02-13T15:48:36Z</dcterms:modified>
</cp:coreProperties>
</file>